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6" r:id="rId10"/>
    <p:sldId id="267" r:id="rId11"/>
    <p:sldId id="265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FF63-FE3E-4FA1-9164-499B44A4A1D7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F7F-7EDB-4268-998B-C0B371EA3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FF63-FE3E-4FA1-9164-499B44A4A1D7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F7F-7EDB-4268-998B-C0B371EA3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FF63-FE3E-4FA1-9164-499B44A4A1D7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F7F-7EDB-4268-998B-C0B371EA363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FF63-FE3E-4FA1-9164-499B44A4A1D7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F7F-7EDB-4268-998B-C0B371EA36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FF63-FE3E-4FA1-9164-499B44A4A1D7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F7F-7EDB-4268-998B-C0B371EA3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FF63-FE3E-4FA1-9164-499B44A4A1D7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F7F-7EDB-4268-998B-C0B371EA36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FF63-FE3E-4FA1-9164-499B44A4A1D7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F7F-7EDB-4268-998B-C0B371EA3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FF63-FE3E-4FA1-9164-499B44A4A1D7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F7F-7EDB-4268-998B-C0B371EA3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FF63-FE3E-4FA1-9164-499B44A4A1D7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F7F-7EDB-4268-998B-C0B371EA3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FF63-FE3E-4FA1-9164-499B44A4A1D7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F7F-7EDB-4268-998B-C0B371EA363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FF63-FE3E-4FA1-9164-499B44A4A1D7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DF7F-7EDB-4268-998B-C0B371EA363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FBAFF63-FE3E-4FA1-9164-499B44A4A1D7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E1DDF7F-7EDB-4268-998B-C0B371EA363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5.jpeg"/><Relationship Id="rId7" Type="http://schemas.openxmlformats.org/officeDocument/2006/relationships/image" Target="../media/image3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10" Type="http://schemas.openxmlformats.org/officeDocument/2006/relationships/image" Target="../media/image41.jpeg"/><Relationship Id="rId4" Type="http://schemas.microsoft.com/office/2007/relationships/hdphoto" Target="../media/hdphoto2.wdp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5.jpeg"/><Relationship Id="rId7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microsoft.com/office/2007/relationships/hdphoto" Target="../media/hdphoto2.wdp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5.jpeg"/><Relationship Id="rId7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2.wdp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5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microsoft.com/office/2007/relationships/hdphoto" Target="../media/hdphoto2.wdp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rijal Petson i Findus - Nedelja - Dnevni list Da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"/>
            <a:ext cx="4267200" cy="9906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2" b="96697" l="1972" r="97465">
                        <a14:foregroundMark x1="4225" y1="19820" x2="22817" y2="26727"/>
                        <a14:foregroundMark x1="36901" y1="10811" x2="60000" y2="18318"/>
                        <a14:foregroundMark x1="41690" y1="3904" x2="56056" y2="4204"/>
                        <a14:foregroundMark x1="80563" y1="25526" x2="94648" y2="23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069080"/>
            <a:ext cx="2590800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0"/>
            <a:ext cx="419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за предшколске установе </a:t>
            </a:r>
          </a:p>
          <a:p>
            <a:r>
              <a:rPr lang="sr-Cyrl-RS" sz="4000" dirty="0" smtClean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Авантуре с Петсоном и Финдусом</a:t>
            </a:r>
          </a:p>
          <a:p>
            <a:endParaRPr lang="en-US" sz="4000" dirty="0">
              <a:ln w="18415" cmpd="sng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827931"/>
            <a:ext cx="407416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Васпитачи: Марија Добросављевић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                 Снежана Савић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rijal Petson i Findus - Nedelja - Dnevni list Da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rijal Petson i Findus - Nedelja - Dnevni list Dana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31242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000" y="406400"/>
            <a:ext cx="3036000" cy="30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60" y="393000"/>
            <a:ext cx="3036000" cy="30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0" y="3555560"/>
            <a:ext cx="2884040" cy="288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60" y="3580960"/>
            <a:ext cx="3036000" cy="30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540760"/>
            <a:ext cx="3036000" cy="30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37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rijal Petson i Findus - Nedelja - Dnevni list Da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rijal Petson i Findus - Nedelja - Dnevni list Dana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282300"/>
            <a:ext cx="2434050" cy="324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7200"/>
            <a:ext cx="428625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90" y="287380"/>
            <a:ext cx="2434050" cy="324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800600" y="3863036"/>
            <a:ext cx="396240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Парк наше Установе и играчке смо искористили да направимо Педсонову фарму. На траву смо спустили штале које смо правили.  А од пузли смо направили ограду за животиње. </a:t>
            </a:r>
          </a:p>
        </p:txBody>
      </p:sp>
    </p:spTree>
    <p:extLst>
      <p:ext uri="{BB962C8B-B14F-4D97-AF65-F5344CB8AC3E}">
        <p14:creationId xmlns:p14="http://schemas.microsoft.com/office/powerpoint/2010/main" val="36537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rijal Petson i Findus - Nedelja - Dnevni list Da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rijal Petson i Findus - Nedelja - Dnevni list Dana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457200"/>
            <a:ext cx="3962400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Упознавање са Петсоном смо искористили и да сву децу упознамо и проширимо њихова знања о домаћим животињама. Разговарали смо о животињама које можемо срести на фарми, о начину њиховог чувања, о користима које човек има од њих, о називим њихових младунаца. У активности су учествовала деца свих узраста.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8" y="3393590"/>
            <a:ext cx="2306621" cy="2306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07661"/>
            <a:ext cx="2362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313480"/>
            <a:ext cx="2544520" cy="2544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220920"/>
            <a:ext cx="2590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169061"/>
            <a:ext cx="3438600" cy="34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37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rijal Petson i Findus - Nedelja - Dnevni list Da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rijal Petson i Findus - Nedelja - Dnevni list Dana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457200"/>
            <a:ext cx="3962400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Активност не може да прође без музичких активности, тако да смо деци пустили и заједно слушали и певали песму „Деда Миле има фарму“. И овим смо завршили наше упознавање са животом Петсона и Финдуса.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2770500"/>
            <a:ext cx="39624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59480"/>
            <a:ext cx="2964600" cy="296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57200"/>
            <a:ext cx="2964600" cy="296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37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rijal Petson i Findus - Nedelja - Dnevni list Dana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0800"/>
            <a:ext cx="42291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8600"/>
            <a:ext cx="4572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14400" y="597408"/>
            <a:ext cx="289560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Најпре смо децу наше Предшколске установе упознали са постојећим књигама и ликовима Петсона и Финдуса.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0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rijal Petson i Findus - Nedelja - Dnevni list Dana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282476"/>
            <a:ext cx="289560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Деци је највећу пажњу привукао наслов „Кокодакање у башти“. Пажљиво су слушали читање ове приче. А затим смо се упознали са краћим текстом о њиховим животима.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92" y="2590800"/>
            <a:ext cx="41148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82880"/>
            <a:ext cx="2407920" cy="240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2476"/>
            <a:ext cx="2176500" cy="21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667000"/>
            <a:ext cx="37338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460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rijal Petson i Findus - Nedelja - Dnevni list Da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rijal Petson i Findus - Nedelja - Dnevni list Dana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43520" y="4038600"/>
            <a:ext cx="289560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Како бисмо употпунили доживљај и разумевање приче, деци смо пустили цртани филм који говори о борби Финдуса и његових кокошака.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96" y="3493008"/>
            <a:ext cx="3279000" cy="327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0480"/>
            <a:ext cx="3279000" cy="327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20" y="180480"/>
            <a:ext cx="3279000" cy="327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460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rijal Petson i Findus - Nedelja - Dnevni list Da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rijal Petson i Findus - Nedelja - Dnevni list Dana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5252"/>
            <a:ext cx="44196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429000"/>
            <a:ext cx="3026400" cy="302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300" y="339636"/>
            <a:ext cx="2703000" cy="270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762000" y="4734852"/>
            <a:ext cx="4419600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Наши малишани обожавају да боје. Тако да смо им припремили бојанке изненађења. Како су се цртежи допали и нашим млађим групама, сви смо заједно бојили Петсона и Финдуса и упознали се са причом о Петсону и лисици која је хтела да му поједе кокошке.</a:t>
            </a:r>
          </a:p>
        </p:txBody>
      </p:sp>
    </p:spTree>
    <p:extLst>
      <p:ext uri="{BB962C8B-B14F-4D97-AF65-F5344CB8AC3E}">
        <p14:creationId xmlns:p14="http://schemas.microsoft.com/office/powerpoint/2010/main" val="36537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rijal Petson i Findus - Nedelja - Dnevni list Da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rijal Petson i Findus - Nedelja - Dnevni list Dana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652" y="1449324"/>
            <a:ext cx="1985772" cy="1985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4188"/>
            <a:ext cx="2001068" cy="243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95528"/>
            <a:ext cx="52578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910" y="4343400"/>
            <a:ext cx="22098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971800"/>
            <a:ext cx="22098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37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rijal Petson i Findus - Nedelja - Dnevni list Da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rijal Petson i Findus - Nedelja - Dnevni list Dana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6200"/>
            <a:ext cx="2667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86200"/>
            <a:ext cx="2667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61200"/>
            <a:ext cx="2517000" cy="251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2" b="17407"/>
          <a:stretch/>
        </p:blipFill>
        <p:spPr>
          <a:xfrm>
            <a:off x="3581400" y="380999"/>
            <a:ext cx="4876800" cy="3409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09880" y="1335100"/>
            <a:ext cx="31242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Бојили смо и беџеве са ликовима Петсона и Финдуса.</a:t>
            </a:r>
          </a:p>
        </p:txBody>
      </p:sp>
    </p:spTree>
    <p:extLst>
      <p:ext uri="{BB962C8B-B14F-4D97-AF65-F5344CB8AC3E}">
        <p14:creationId xmlns:p14="http://schemas.microsoft.com/office/powerpoint/2010/main" val="36537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rijal Petson i Findus - Nedelja - Dnevni list Da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rijal Petson i Findus - Nedelja - Dnevni list Dana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90600" y="76200"/>
            <a:ext cx="3124200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Велико интересовање код деце свих узраста је изазвао Петсонов начин живота и њеова фарма. Све књиге су прелиставали и тражили шта све можемо наћи у Песоновом дворишту и око њега. Тако нам се јавила идеја да направимо његову фарму. Рад на фарми је трајао данима.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331760"/>
            <a:ext cx="2434050" cy="324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" y="33216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50" y="76200"/>
            <a:ext cx="4327200" cy="324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37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rijal Petson i Findus - Nedelja - Dnevni list Da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rijal Petson i Findus - Nedelja - Dnevni list Dana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41570"/>
            <a:ext cx="2082435" cy="2776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3541570"/>
            <a:ext cx="2142410" cy="2856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210" y="190567"/>
            <a:ext cx="2434050" cy="324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3600"/>
            <a:ext cx="2434050" cy="324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0" y="183600"/>
            <a:ext cx="2434050" cy="324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45" y="3521400"/>
            <a:ext cx="2133600" cy="284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70180" y="3788840"/>
            <a:ext cx="2641965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 свежем ваздуху уз звукове из парка наше Установе, кренули смо у израду фарме од папира. Деца су сама резала штампане шаблоне штала и затим их склапали.</a:t>
            </a:r>
          </a:p>
        </p:txBody>
      </p:sp>
    </p:spTree>
    <p:extLst>
      <p:ext uri="{BB962C8B-B14F-4D97-AF65-F5344CB8AC3E}">
        <p14:creationId xmlns:p14="http://schemas.microsoft.com/office/powerpoint/2010/main" val="36537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361</TotalTime>
  <Words>343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Snezana Savic</dc:creator>
  <cp:lastModifiedBy>Snezana Savic</cp:lastModifiedBy>
  <cp:revision>9</cp:revision>
  <dcterms:created xsi:type="dcterms:W3CDTF">2021-06-30T12:00:16Z</dcterms:created>
  <dcterms:modified xsi:type="dcterms:W3CDTF">2021-06-30T18:16:11Z</dcterms:modified>
</cp:coreProperties>
</file>