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512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3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1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723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8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227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695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41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4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1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89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88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7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281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0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962F25-6E72-4C03-8E73-F6E41AFA9880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396C38-99F6-4552-BDED-DED16D0E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6568" y="2139695"/>
            <a:ext cx="9144000" cy="1507427"/>
          </a:xfrm>
        </p:spPr>
        <p:txBody>
          <a:bodyPr/>
          <a:lstStyle/>
          <a:p>
            <a:r>
              <a:rPr lang="sr-Cyrl-RS" sz="4400" b="1" dirty="0" smtClean="0">
                <a:solidFill>
                  <a:schemeClr val="accent2">
                    <a:lumMod val="75000"/>
                  </a:schemeClr>
                </a:solidFill>
              </a:rPr>
              <a:t>Наше авантуре</a:t>
            </a:r>
            <a:r>
              <a:rPr lang="sr-Latn-R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sr-Latn-RS" sz="4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Cyrl-RS" sz="4400" b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sr-Cyrl-RS" sz="4400" b="1" dirty="0" smtClean="0">
                <a:solidFill>
                  <a:schemeClr val="accent2">
                    <a:lumMod val="75000"/>
                  </a:schemeClr>
                </a:solidFill>
              </a:rPr>
              <a:t> Петсоном и Финдусом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6568" y="4452430"/>
            <a:ext cx="9144000" cy="1655762"/>
          </a:xfrm>
        </p:spPr>
        <p:txBody>
          <a:bodyPr/>
          <a:lstStyle/>
          <a:p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Мешовита васпитна </a:t>
            </a:r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група, ПУ “Марија Мунћан“ Мајданпек</a:t>
            </a:r>
            <a:endParaRPr lang="sr-Latn-R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Васпитачи: Виолета Давидовић, Ана Бакић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2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584" y="1115568"/>
            <a:ext cx="9720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Након прочитаног одломка „Авантуре с Петсоном и Финдусом“, разговарале смо са децом о главним ликовима и описивали их. </a:t>
            </a:r>
            <a:r>
              <a:rPr lang="sr-Cyrl-RS" b="1" dirty="0" smtClean="0"/>
              <a:t>Питал</a:t>
            </a:r>
            <a:r>
              <a:rPr lang="en-US" b="1" dirty="0" smtClean="0"/>
              <a:t>e</a:t>
            </a:r>
            <a:r>
              <a:rPr lang="sr-Cyrl-RS" b="1" dirty="0" smtClean="0"/>
              <a:t> смо</a:t>
            </a:r>
            <a:r>
              <a:rPr lang="en-US" b="1" dirty="0" smtClean="0"/>
              <a:t> </a:t>
            </a:r>
            <a:r>
              <a:rPr lang="sr-Cyrl-RS" b="1" dirty="0" smtClean="0"/>
              <a:t>децу </a:t>
            </a:r>
            <a:r>
              <a:rPr lang="sr-Cyrl-RS" b="1" dirty="0" smtClean="0"/>
              <a:t>шта би радили са њима када би били њихови гости. Предлози су били следећи:</a:t>
            </a:r>
          </a:p>
          <a:p>
            <a:pPr marL="285750" indent="-285750">
              <a:buFontTx/>
              <a:buChar char="-"/>
            </a:pPr>
            <a:r>
              <a:rPr lang="sr-Cyrl-RS" b="1" dirty="0" smtClean="0"/>
              <a:t>Да их водимо у шетњу</a:t>
            </a:r>
          </a:p>
          <a:p>
            <a:pPr marL="285750" indent="-285750">
              <a:buFontTx/>
              <a:buChar char="-"/>
            </a:pPr>
            <a:r>
              <a:rPr lang="sr-Cyrl-RS" b="1" dirty="0" smtClean="0"/>
              <a:t>Да направимо пикник</a:t>
            </a:r>
          </a:p>
          <a:p>
            <a:pPr marL="285750" indent="-285750">
              <a:buFontTx/>
              <a:buChar char="-"/>
            </a:pPr>
            <a:r>
              <a:rPr lang="sr-Cyrl-RS" b="1" dirty="0" smtClean="0"/>
              <a:t>Да идемо на пецање</a:t>
            </a:r>
          </a:p>
          <a:p>
            <a:r>
              <a:rPr lang="sr-Cyrl-RS" b="1" dirty="0" smtClean="0"/>
              <a:t>Али</a:t>
            </a:r>
            <a:r>
              <a:rPr lang="en-US" b="1" dirty="0" smtClean="0"/>
              <a:t>,</a:t>
            </a:r>
            <a:r>
              <a:rPr lang="sr-Cyrl-RS" b="1" dirty="0" smtClean="0"/>
              <a:t> да </a:t>
            </a:r>
            <a:r>
              <a:rPr lang="sr-Cyrl-RS" b="1" dirty="0" smtClean="0"/>
              <a:t>бисмо </a:t>
            </a:r>
            <a:r>
              <a:rPr lang="sr-Cyrl-RS" b="1" dirty="0" smtClean="0"/>
              <a:t>све то учинили,питали смо шта је потребно да направимо или урадимо. Дечији одговори су били:</a:t>
            </a:r>
          </a:p>
          <a:p>
            <a:pPr marL="285750" indent="-285750">
              <a:buFontTx/>
              <a:buChar char="-"/>
            </a:pPr>
            <a:r>
              <a:rPr lang="sr-Cyrl-RS" b="1" dirty="0" smtClean="0"/>
              <a:t>Да направимо пецаљку</a:t>
            </a:r>
          </a:p>
          <a:p>
            <a:pPr marL="285750" indent="-285750">
              <a:buFontTx/>
              <a:buChar char="-"/>
            </a:pPr>
            <a:r>
              <a:rPr lang="sr-Cyrl-RS" b="1" dirty="0" smtClean="0"/>
              <a:t>Да направимо чамац</a:t>
            </a:r>
          </a:p>
          <a:p>
            <a:pPr marL="285750" indent="-285750">
              <a:buFontTx/>
              <a:buChar char="-"/>
            </a:pPr>
            <a:r>
              <a:rPr lang="sr-Cyrl-RS" b="1" dirty="0" smtClean="0"/>
              <a:t>Да Финдусу направимо кутију а Петсону кућицу и кокошке</a:t>
            </a:r>
          </a:p>
          <a:p>
            <a:r>
              <a:rPr lang="sr-Cyrl-RS" b="1" dirty="0" smtClean="0"/>
              <a:t>Како нам је недељна тема била лето, повезале смо план са овим јунацима, а предлоге активности већ су нам дала сама деца.</a:t>
            </a:r>
          </a:p>
          <a:p>
            <a:r>
              <a:rPr lang="sr-Cyrl-RS" b="1" dirty="0" smtClean="0"/>
              <a:t>Кренули смо у авантуру.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9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12" y="817711"/>
            <a:ext cx="2499360" cy="239982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12" y="3493979"/>
            <a:ext cx="2499360" cy="2499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73" y="817711"/>
            <a:ext cx="2399828" cy="2399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34" y="3493980"/>
            <a:ext cx="2435352" cy="2435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9936" y="2062818"/>
            <a:ext cx="3611880" cy="2585323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Деца су најпре направила Петсона и Финдуса, затим кућицу и украсили кутију за Финдуса.</a:t>
            </a:r>
          </a:p>
          <a:p>
            <a:r>
              <a:rPr lang="sr-Cyrl-RS" b="1" dirty="0" smtClean="0"/>
              <a:t>Деца су се поделила у групе и заједно радила разним техникама и материјалима (фломастери, бојице, тканина, картон, колаж папир и др.).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719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" y="747254"/>
            <a:ext cx="2935224" cy="293522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68" y="704088"/>
            <a:ext cx="2935224" cy="293522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24" y="3711898"/>
            <a:ext cx="4532715" cy="243066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92621" y="978408"/>
            <a:ext cx="3771803" cy="203132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Следећег дана кренули смо у шетњу. Показали смо наш град Петсону и Финдусу и одвели их на омиљено место деце, у шуму где су им деца брала цвеће, играла се са њима, и заједно посматрала промене у природи доласком лета.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461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99160"/>
            <a:ext cx="3910584" cy="3910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899160"/>
            <a:ext cx="3910584" cy="3910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826246"/>
            <a:ext cx="406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Пикник са Петсоном и Финдусом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10984" y="4826246"/>
            <a:ext cx="427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     На пецању са Петсоном и Финдусом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8334" y="899160"/>
            <a:ext cx="2223516" cy="424731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Заједно смо направили сцене пикника и </a:t>
            </a:r>
            <a:r>
              <a:rPr lang="sr-Cyrl-RS" b="1" dirty="0" smtClean="0"/>
              <a:t>реке. </a:t>
            </a:r>
            <a:r>
              <a:rPr lang="sr-Cyrl-RS" b="1" dirty="0"/>
              <a:t>Д</a:t>
            </a:r>
            <a:r>
              <a:rPr lang="sr-Cyrl-RS" b="1" dirty="0" smtClean="0"/>
              <a:t>еца </a:t>
            </a:r>
            <a:r>
              <a:rPr lang="sr-Cyrl-RS" b="1" dirty="0" smtClean="0"/>
              <a:t>су заиста уживала у игри, скоро сваког дана</a:t>
            </a:r>
            <a:r>
              <a:rPr lang="sr-Cyrl-RS" dirty="0" smtClean="0"/>
              <a:t>. </a:t>
            </a:r>
            <a:r>
              <a:rPr lang="sr-Cyrl-RS" b="1" dirty="0" smtClean="0"/>
              <a:t>Сами су смишљали игролике активности и делили улоге, па се смењивали. Највише су се „отимали“ око вожње чамца и пецаљке.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86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79" y="995136"/>
            <a:ext cx="3127250" cy="220275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02" y="995136"/>
            <a:ext cx="3132676" cy="219874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551" y="1038634"/>
            <a:ext cx="3467511" cy="218649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79" y="3397939"/>
            <a:ext cx="3054095" cy="216649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02" y="3397939"/>
            <a:ext cx="3229545" cy="212140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29" y="3383295"/>
            <a:ext cx="3109429" cy="212801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12004" y="5696712"/>
            <a:ext cx="69812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                     Петсон и Финдус у ликовној уметности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20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60" y="2227959"/>
            <a:ext cx="2106414" cy="2816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6" y="1220764"/>
            <a:ext cx="2789194" cy="2789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4" y="1220764"/>
            <a:ext cx="3290899" cy="2265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7463" y="632375"/>
            <a:ext cx="473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/>
              <a:t>Креативност </a:t>
            </a:r>
            <a:r>
              <a:rPr lang="sr-Cyrl-RS" b="1" u="sng" dirty="0" smtClean="0"/>
              <a:t>деце и</a:t>
            </a:r>
            <a:r>
              <a:rPr lang="sr-Cyrl-RS" b="1" u="sng" dirty="0" smtClean="0"/>
              <a:t> родитеља </a:t>
            </a:r>
            <a:r>
              <a:rPr lang="sr-Cyrl-RS" b="1" u="sng" dirty="0" smtClean="0"/>
              <a:t>код куће 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202769" y="3451470"/>
            <a:ext cx="234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Израда плаката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18832" y="4992623"/>
            <a:ext cx="173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Сладолед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15470" y="4113410"/>
            <a:ext cx="272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Торта од палачинки 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39" y="2227959"/>
            <a:ext cx="2076598" cy="28163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50375" y="4992623"/>
            <a:ext cx="200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Маска Финдуса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94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59" y="2720340"/>
            <a:ext cx="4210267" cy="3465576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87" y="773856"/>
            <a:ext cx="4517612" cy="185504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35624" y="997884"/>
            <a:ext cx="5394960" cy="480131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Била је ово једна сјајна недеља, испуњена разноврсним активностима које су се смењивале и прожимале. Све активности биле су усмерене на развој креативних идеја и решења, критичког и логичког размишљања, договора и сарадње међу децом, али и сарадње деце и васпитача. Такође, било је активности и за развој фине моторике (сецкање маказама, бојење, кројење материјала), разних ликовних активности и активности које подстичу развој говора. Сарадња је била одлична и са родитељима, који су такође дали свој </a:t>
            </a:r>
            <a:r>
              <a:rPr lang="sr-Cyrl-RS" b="1" dirty="0" smtClean="0"/>
              <a:t>допринос. </a:t>
            </a:r>
            <a:r>
              <a:rPr lang="sr-Cyrl-RS" b="1" dirty="0"/>
              <a:t>О</a:t>
            </a:r>
            <a:r>
              <a:rPr lang="sr-Cyrl-RS" b="1" dirty="0" smtClean="0"/>
              <a:t>дломак </a:t>
            </a:r>
            <a:r>
              <a:rPr lang="sr-Cyrl-RS" b="1" dirty="0" smtClean="0"/>
              <a:t>књиге је успео да подстакне доста идеја код </a:t>
            </a:r>
            <a:r>
              <a:rPr lang="sr-Cyrl-RS" b="1" dirty="0" smtClean="0"/>
              <a:t>деце, </a:t>
            </a:r>
            <a:r>
              <a:rPr lang="sr-Cyrl-RS" b="1" dirty="0" smtClean="0"/>
              <a:t>које су успешно реализовала, чак су урадили и више него што су на почетку планирали.</a:t>
            </a:r>
          </a:p>
          <a:p>
            <a:r>
              <a:rPr lang="sr-Cyrl-RS" b="1" dirty="0" smtClean="0"/>
              <a:t>За крај</a:t>
            </a:r>
            <a:r>
              <a:rPr lang="en-US" b="1" dirty="0" smtClean="0"/>
              <a:t>,</a:t>
            </a:r>
            <a:r>
              <a:rPr lang="sr-Cyrl-RS" b="1" dirty="0" smtClean="0"/>
              <a:t> урадили смо групни рад на тему „Летовање с Петсоном и Финдусом“.</a:t>
            </a:r>
            <a:r>
              <a:rPr lang="en-US" b="1" dirty="0" smtClean="0"/>
              <a:t> </a:t>
            </a:r>
            <a:endParaRPr lang="sr-Cyrl-RS" b="1" dirty="0" smtClean="0"/>
          </a:p>
        </p:txBody>
      </p:sp>
    </p:spTree>
    <p:extLst>
      <p:ext uri="{BB962C8B-B14F-4D97-AF65-F5344CB8AC3E}">
        <p14:creationId xmlns:p14="http://schemas.microsoft.com/office/powerpoint/2010/main" val="71597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299</TotalTime>
  <Words>438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Наше авантуре  с Петсоном и Финдусом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avanture  s Petsonom i Findusom</dc:title>
  <dc:creator>WINDOWS10</dc:creator>
  <cp:lastModifiedBy>WINDOWS10</cp:lastModifiedBy>
  <cp:revision>17</cp:revision>
  <dcterms:created xsi:type="dcterms:W3CDTF">2021-06-27T15:57:07Z</dcterms:created>
  <dcterms:modified xsi:type="dcterms:W3CDTF">2021-06-28T10:18:00Z</dcterms:modified>
</cp:coreProperties>
</file>