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C\Desktop\&#1087;&#1080;&#1085;&#1076;&#1091;&#1089;\video-50b0d98b29f79bfda09b1cd8a48a5679-V.mp4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dskolskaustanovastonogica.rs/" TargetMode="External"/><Relationship Id="rId2" Type="http://schemas.openxmlformats.org/officeDocument/2006/relationships/hyperlink" Target="mailto:vesnastanimirovic356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C\Desktop\&#1087;&#1080;&#1085;&#1076;&#1091;&#1089;\video-0fc1a21d7567c05f2dc895ee37c3dfa9-V.mp4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C\Desktop\&#1087;&#1080;&#1085;&#1076;&#1091;&#1089;\video-bdebd8034d0b7409a49facc5baeca57d-V.mp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“Авантуре с Петсоном и Финдусом”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90999"/>
            <a:ext cx="7772400" cy="620311"/>
          </a:xfrm>
        </p:spPr>
        <p:txBody>
          <a:bodyPr/>
          <a:lstStyle/>
          <a:p>
            <a:pPr algn="ctr"/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ЈЕЗИЧКА АКТИВНОСТ: говорно-музичка игра “Петсон и Финдус”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Завршни део активности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: видео снимак </a:t>
            </a:r>
            <a:br>
              <a:rPr lang="sr-Cyrl-R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Ана Врбашки и Марко Дињашки: извођење бројалице телесном перкусијом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video-50b0d98b29f79bfda09b1cd8a48a5679-V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" y="1457324"/>
            <a:ext cx="8534400" cy="4800601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736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r-Cyrl-RS" sz="8000" dirty="0" smtClean="0">
                <a:latin typeface="Times New Roman" pitchFamily="18" charset="0"/>
                <a:cs typeface="Times New Roman" pitchFamily="18" charset="0"/>
              </a:rPr>
              <a:t>ХВАЛА НА ПАЖЊИ!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000" dirty="0" smtClean="0">
                <a:effectLst/>
                <a:latin typeface="Times New Roman" pitchFamily="18" charset="0"/>
                <a:cs typeface="Times New Roman" pitchFamily="18" charset="0"/>
              </a:rPr>
              <a:t>Деца средње (узраст од 4 и 5 година) и деца припремне предшколске групе (6 и 7 година)</a:t>
            </a:r>
            <a:endParaRPr lang="en-US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Име и презиме васпитача: ВЕСНА СТАНИМИРОВИЋ</a:t>
            </a:r>
          </a:p>
          <a:p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Назив установе: ПРЕДШКОЛСКА УСТАНОВА “СТОНОГИЦА”</a:t>
            </a:r>
          </a:p>
          <a:p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Адреса установе: Тицанова 16, Сремска Митровица, 22000</a:t>
            </a:r>
          </a:p>
          <a:p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Контакт телефон: 022/631-377; 060/503-54-01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vesnastanimirovic356@gmail.com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www.predskolskaustanovastonogica.rs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sr-Cyrl-RS" sz="2000" dirty="0" smtClean="0">
                <a:effectLst/>
                <a:latin typeface="Times New Roman" pitchFamily="18" charset="0"/>
                <a:cs typeface="Times New Roman" pitchFamily="18" charset="0"/>
              </a:rPr>
              <a:t>Подаци:</a:t>
            </a:r>
            <a:endParaRPr lang="en-US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832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Назив: језичко-телесна активност</a:t>
            </a:r>
          </a:p>
          <a:p>
            <a:pPr>
              <a:buNone/>
            </a:pPr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Циљ:</a:t>
            </a:r>
          </a:p>
          <a:p>
            <a:pPr algn="just">
              <a:buFont typeface="Arial" pitchFamily="34" charset="0"/>
              <a:buChar char="•"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Подстицање правилног изговора гласова којима је текст бројалице засићен: Ц, Ч, Ш и Ђ.</a:t>
            </a:r>
          </a:p>
          <a:p>
            <a:pPr algn="just">
              <a:buFont typeface="Arial" pitchFamily="34" charset="0"/>
              <a:buChar char="•"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Даљи развој интересовања за језичке активности</a:t>
            </a:r>
          </a:p>
          <a:p>
            <a:pPr algn="just">
              <a:buFont typeface="Arial" pitchFamily="34" charset="0"/>
              <a:buChar char="•"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Развој слушне меморије, пажње и концентрације</a:t>
            </a:r>
          </a:p>
          <a:p>
            <a:pPr algn="just">
              <a:buFont typeface="Arial" pitchFamily="34" charset="0"/>
              <a:buChar char="•"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Даљи развој ритма, динамике и темпа говора</a:t>
            </a:r>
          </a:p>
          <a:p>
            <a:pPr algn="just">
              <a:buFont typeface="Arial" pitchFamily="34" charset="0"/>
              <a:buChar char="•"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Даљи развој музичих способности</a:t>
            </a:r>
          </a:p>
          <a:p>
            <a:pPr algn="just">
              <a:buFont typeface="Arial" pitchFamily="34" charset="0"/>
              <a:buChar char="•"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Стварање позитивне атмосфере у групи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sr-Cyrl-RS" sz="2000" dirty="0" smtClean="0">
                <a:effectLst/>
                <a:latin typeface="Times New Roman" pitchFamily="18" charset="0"/>
                <a:cs typeface="Times New Roman" pitchFamily="18" charset="0"/>
              </a:rPr>
              <a:t>Назив и циљ активности:</a:t>
            </a:r>
            <a:endParaRPr lang="en-US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943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   Најпре, деци је прочитан одломак из књиге “Авантуре с Петсоном Финдусом”, а након тога разговарали смо о необичним другарима кроз вођење разговора од стране васпитача, односно постављањем питања која од деце траже одговоре о томе:</a:t>
            </a:r>
          </a:p>
          <a:p>
            <a:pPr algn="just">
              <a:buFontTx/>
              <a:buChar char="-"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Ко је Петсон? Ко је Финдус? </a:t>
            </a:r>
          </a:p>
          <a:p>
            <a:pPr algn="just">
              <a:buFontTx/>
              <a:buChar char="-"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Које су њихове особине?</a:t>
            </a:r>
          </a:p>
          <a:p>
            <a:pPr algn="just">
              <a:buFontTx/>
              <a:buChar char="-"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Шта воле да раде?</a:t>
            </a:r>
          </a:p>
          <a:p>
            <a:pPr algn="just">
              <a:buFontTx/>
              <a:buChar char="-"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Када је Петсон упознао Финдуса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FontTx/>
              <a:buChar char="-"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Шта све постоји на тавану на којем Финдус воли да проводи време?</a:t>
            </a:r>
          </a:p>
          <a:p>
            <a:pPr algn="just">
              <a:buNone/>
            </a:pPr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Ток активности: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G-f3d4202f030589f06587ed376f97e249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962400"/>
            <a:ext cx="3581400" cy="2686050"/>
          </a:xfrm>
          <a:prstGeom prst="rect">
            <a:avLst/>
          </a:prstGeom>
        </p:spPr>
      </p:pic>
      <p:pic>
        <p:nvPicPr>
          <p:cNvPr id="5" name="Picture 4" descr="IMG-366362d0142409eaea23a945af0460c3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962400"/>
            <a:ext cx="3657600" cy="27432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“Финдус маче не њаче,</a:t>
            </a:r>
          </a:p>
          <a:p>
            <a:pPr>
              <a:buNone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тихо/гласно мњауче:</a:t>
            </a:r>
          </a:p>
          <a:p>
            <a:pPr>
              <a:buNone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Мњаууу, мњаууу</a:t>
            </a: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Мњау-мњау-мњау.</a:t>
            </a: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sr-Cyrl-R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Правила игре: По принципу игре “Топло-хладно” одабере се дете које жмури и дете које сакрива </a:t>
            </a: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апликацију</a:t>
            </a: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 мачке </a:t>
            </a: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(Финдуса). </a:t>
            </a: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Задатак </a:t>
            </a: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остале деце је да тихим или гласним певањем горе наведених стихова даје детету трагачу знак да ли је близу сакривеног Финдуса или далеко. У певању се користи и средња јачина за удаљеност која није ни близу ни далеко.</a:t>
            </a:r>
          </a:p>
          <a:p>
            <a:pPr algn="just">
              <a:buNone/>
            </a:pPr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Видео снимак</a:t>
            </a:r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Уводни део активности: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20210625_153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152400"/>
            <a:ext cx="2164718" cy="1975580"/>
          </a:xfrm>
          <a:prstGeom prst="rect">
            <a:avLst/>
          </a:prstGeom>
        </p:spPr>
      </p:pic>
      <p:pic>
        <p:nvPicPr>
          <p:cNvPr id="6" name="video-0fc1a21d7567c05f2dc895ee37c3dfa9-V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86000" y="3581400"/>
            <a:ext cx="5410200" cy="30480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Васпитач је осмислио текст бројалице и изводи га деци. Најпре давањем ритма длан о длан, а затим и ритмичким инструментима: дрвени штапићи, маракас, триангл.</a:t>
            </a:r>
          </a:p>
          <a:p>
            <a:pPr algn="just">
              <a:buNone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Поступак се понавља неколико пута, а након што деца науче текст и ритмичко извођење, и сама изводе бројалицу подељени у групе.</a:t>
            </a:r>
          </a:p>
          <a:p>
            <a:pPr algn="just">
              <a:buNone/>
            </a:pPr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Главни ток активности: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G-0be0e994fcf7b1adbd731b6c7d35cd13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19400"/>
            <a:ext cx="3556000" cy="2667000"/>
          </a:xfrm>
          <a:prstGeom prst="rect">
            <a:avLst/>
          </a:prstGeom>
        </p:spPr>
      </p:pic>
      <p:pic>
        <p:nvPicPr>
          <p:cNvPr id="5" name="Picture 4" descr="IMG-79c41a6d45f96768aaff560abae181e4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276600"/>
            <a:ext cx="4191000" cy="314325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Видео снимак извођења прве строфе бројалице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video-bdebd8034d0b7409a49facc5baeca57d-V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98146" y="918693"/>
            <a:ext cx="8378190" cy="4720107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Једног давног дана,                                        Онда Финдус мачак</a:t>
            </a:r>
          </a:p>
          <a:p>
            <a:pPr>
              <a:buNone/>
            </a:pP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Петсон, чича стари,                                        не часи ни часак,</a:t>
            </a:r>
          </a:p>
          <a:p>
            <a:pPr>
              <a:buNone/>
            </a:pP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ни слутио није                                                 по кревету скаче,</a:t>
            </a:r>
          </a:p>
          <a:p>
            <a:pPr>
              <a:buNone/>
            </a:pP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шта вири из кутије.                                          јер је, ипак, маче</a:t>
            </a: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Финдус, маче мало,</a:t>
            </a:r>
          </a:p>
          <a:p>
            <a:pPr>
              <a:buNone/>
            </a:pP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погледа га нежно.</a:t>
            </a:r>
          </a:p>
          <a:p>
            <a:pPr>
              <a:buNone/>
            </a:pP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Од тог’ часа, од тог’ трена</a:t>
            </a:r>
          </a:p>
          <a:p>
            <a:pPr>
              <a:buNone/>
            </a:pP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за њих више бриге нема.</a:t>
            </a:r>
          </a:p>
          <a:p>
            <a:pPr>
              <a:buNone/>
            </a:pPr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Да пецају воле,</a:t>
            </a:r>
          </a:p>
          <a:p>
            <a:pPr>
              <a:buNone/>
            </a:pP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тамо рибу лове,</a:t>
            </a:r>
          </a:p>
          <a:p>
            <a:pPr>
              <a:buNone/>
            </a:pP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а кад’ скочи штука</a:t>
            </a:r>
          </a:p>
          <a:p>
            <a:pPr>
              <a:buNone/>
            </a:pP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Финдусу је мука.</a:t>
            </a:r>
          </a:p>
          <a:p>
            <a:pPr>
              <a:buNone/>
            </a:pPr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Кад’ с’ језера дођу,</a:t>
            </a:r>
          </a:p>
          <a:p>
            <a:pPr>
              <a:buNone/>
            </a:pP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на таван се пење,</a:t>
            </a:r>
          </a:p>
          <a:p>
            <a:pPr>
              <a:buNone/>
            </a:pP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да досаде прођу,</a:t>
            </a:r>
          </a:p>
          <a:p>
            <a:pPr>
              <a:buNone/>
            </a:pP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ал’ и бубе лење.</a:t>
            </a:r>
          </a:p>
          <a:p>
            <a:pPr>
              <a:buNone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Текст бројалице: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-07d928fb479e1c6a3a69b802f90d1743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666999" y="609601"/>
            <a:ext cx="3962401" cy="7467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Ритмички запис бројалице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sr-Cyrl-R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ДБ – десна бутина</a:t>
            </a:r>
            <a:br>
              <a:rPr lang="sr-Cyrl-R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ЛБ – лева бутина</a:t>
            </a:r>
            <a:br>
              <a:rPr lang="sr-Cyrl-R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Т – тапшање длан о длан</a:t>
            </a:r>
            <a:br>
              <a:rPr lang="sr-Cyrl-R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ДЛБ – десна и лева бутина истовремено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92</TotalTime>
  <Words>479</Words>
  <Application>Microsoft Office PowerPoint</Application>
  <PresentationFormat>On-screen Show (4:3)</PresentationFormat>
  <Paragraphs>67</Paragraphs>
  <Slides>11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“Авантуре с Петсоном и Финдусом”</vt:lpstr>
      <vt:lpstr>Подаци:</vt:lpstr>
      <vt:lpstr>Назив и циљ активности:</vt:lpstr>
      <vt:lpstr>Ток активности:</vt:lpstr>
      <vt:lpstr>Уводни део активности:</vt:lpstr>
      <vt:lpstr>Главни ток активности:</vt:lpstr>
      <vt:lpstr>Видео снимак извођења прве строфе бројалице</vt:lpstr>
      <vt:lpstr>Текст бројалице:</vt:lpstr>
      <vt:lpstr>Ритмички запис бројалице: ДБ – десна бутина ЛБ – лева бутина Т – тапшање длан о длан ДЛБ – десна и лева бутина истовремено</vt:lpstr>
      <vt:lpstr>Завршни део активности: видео снимак  Ана Врбашки и Марко Дињашки: извођење бројалице телесном перкусијом</vt:lpstr>
      <vt:lpstr>Деца средње (узраст од 4 и 5 година) и деца припремне предшколске групе (6 и 7 година)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“Авантуре с Петсоном и Финдусом”</dc:title>
  <dc:creator>PC</dc:creator>
  <cp:lastModifiedBy>PC</cp:lastModifiedBy>
  <cp:revision>11</cp:revision>
  <dcterms:created xsi:type="dcterms:W3CDTF">2006-08-16T00:00:00Z</dcterms:created>
  <dcterms:modified xsi:type="dcterms:W3CDTF">2021-06-25T14:43:16Z</dcterms:modified>
</cp:coreProperties>
</file>