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9C95-BF18-48C7-B643-6FAB98F04E8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16C1-D732-42DA-AEA5-07514009B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13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9C95-BF18-48C7-B643-6FAB98F04E8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16C1-D732-42DA-AEA5-07514009B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0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9C95-BF18-48C7-B643-6FAB98F04E8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16C1-D732-42DA-AEA5-07514009B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8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9C95-BF18-48C7-B643-6FAB98F04E8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16C1-D732-42DA-AEA5-07514009B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5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9C95-BF18-48C7-B643-6FAB98F04E8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16C1-D732-42DA-AEA5-07514009B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7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9C95-BF18-48C7-B643-6FAB98F04E8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16C1-D732-42DA-AEA5-07514009B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9C95-BF18-48C7-B643-6FAB98F04E8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16C1-D732-42DA-AEA5-07514009B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6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9C95-BF18-48C7-B643-6FAB98F04E8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16C1-D732-42DA-AEA5-07514009B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9C95-BF18-48C7-B643-6FAB98F04E8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16C1-D732-42DA-AEA5-07514009B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6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9C95-BF18-48C7-B643-6FAB98F04E8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16C1-D732-42DA-AEA5-07514009B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9C95-BF18-48C7-B643-6FAB98F04E8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16C1-D732-42DA-AEA5-07514009B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4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A9C95-BF18-48C7-B643-6FAB98F04E8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616C1-D732-42DA-AEA5-07514009B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9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KIŠNI OBLAK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PU Marija </a:t>
            </a:r>
            <a:r>
              <a:rPr lang="en-US" dirty="0" err="1" smtClean="0"/>
              <a:t>Munćan</a:t>
            </a:r>
            <a:r>
              <a:rPr lang="sr-Latn-RS" dirty="0" smtClean="0"/>
              <a:t>, </a:t>
            </a:r>
            <a:r>
              <a:rPr lang="en-US" dirty="0" err="1" smtClean="0"/>
              <a:t>Majdanpek</a:t>
            </a:r>
            <a:r>
              <a:rPr lang="en-US" dirty="0" smtClean="0"/>
              <a:t> </a:t>
            </a:r>
            <a:endParaRPr lang="sr-Latn-RS" dirty="0" smtClean="0"/>
          </a:p>
          <a:p>
            <a:pPr marL="0" indent="0">
              <a:buNone/>
            </a:pPr>
            <a:r>
              <a:rPr lang="en-US" dirty="0" smtClean="0"/>
              <a:t>Me</a:t>
            </a:r>
            <a:r>
              <a:rPr lang="sr-Latn-RS" dirty="0" smtClean="0"/>
              <a:t>š</a:t>
            </a:r>
            <a:r>
              <a:rPr lang="en-US" dirty="0" err="1" smtClean="0"/>
              <a:t>ovita</a:t>
            </a:r>
            <a:r>
              <a:rPr lang="en-US" dirty="0" smtClean="0"/>
              <a:t> </a:t>
            </a:r>
            <a:r>
              <a:rPr lang="en-US" dirty="0" err="1" smtClean="0"/>
              <a:t>grupa</a:t>
            </a:r>
            <a:r>
              <a:rPr lang="en-US" dirty="0" smtClean="0"/>
              <a:t> </a:t>
            </a:r>
            <a:endParaRPr lang="sr-Latn-RS" dirty="0" smtClean="0"/>
          </a:p>
          <a:p>
            <a:pPr marL="0" indent="0">
              <a:buNone/>
            </a:pPr>
            <a:r>
              <a:rPr lang="en-US" dirty="0" err="1" smtClean="0"/>
              <a:t>Vaspitač</a:t>
            </a:r>
            <a:r>
              <a:rPr lang="en-US" dirty="0" smtClean="0"/>
              <a:t> Mirjana </a:t>
            </a:r>
            <a:r>
              <a:rPr lang="en-US" dirty="0" err="1" smtClean="0"/>
              <a:t>Jeremić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34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6389"/>
            <a:ext cx="10515600" cy="5680574"/>
          </a:xfrm>
        </p:spPr>
        <p:txBody>
          <a:bodyPr/>
          <a:lstStyle/>
          <a:p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dramatizacije</a:t>
            </a:r>
            <a:r>
              <a:rPr lang="en-US" dirty="0" smtClean="0"/>
              <a:t>,</a:t>
            </a:r>
            <a:r>
              <a:rPr lang="sr-Latn-RS" dirty="0" smtClean="0"/>
              <a:t> </a:t>
            </a:r>
            <a:r>
              <a:rPr lang="en-US" dirty="0" err="1" smtClean="0"/>
              <a:t>devojčica</a:t>
            </a:r>
            <a:r>
              <a:rPr lang="en-US" dirty="0" smtClean="0"/>
              <a:t> </a:t>
            </a:r>
            <a:r>
              <a:rPr lang="en-US" dirty="0"/>
              <a:t>T.Z</a:t>
            </a:r>
            <a:r>
              <a:rPr lang="en-US" dirty="0" smtClean="0"/>
              <a:t>.</a:t>
            </a:r>
            <a:r>
              <a:rPr lang="sr-Latn-RS" dirty="0" smtClean="0"/>
              <a:t> </a:t>
            </a:r>
            <a:r>
              <a:rPr lang="en-US" dirty="0" smtClean="0"/>
              <a:t>je </a:t>
            </a:r>
            <a:r>
              <a:rPr lang="en-US" dirty="0" err="1"/>
              <a:t>nacrtala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priče</a:t>
            </a:r>
            <a:r>
              <a:rPr lang="en-US" dirty="0" smtClean="0"/>
              <a:t>.</a:t>
            </a:r>
            <a:endParaRPr lang="sr-Latn-R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91" y="1225790"/>
            <a:ext cx="4734438" cy="507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1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Pročitala</a:t>
            </a:r>
            <a:r>
              <a:rPr lang="en-US" dirty="0" smtClean="0"/>
              <a:t> </a:t>
            </a:r>
            <a:r>
              <a:rPr lang="en-US" dirty="0" err="1" smtClean="0"/>
              <a:t>sam</a:t>
            </a:r>
            <a:r>
              <a:rPr lang="en-US" dirty="0" smtClean="0"/>
              <a:t> </a:t>
            </a:r>
            <a:r>
              <a:rPr lang="en-US" dirty="0" err="1" smtClean="0"/>
              <a:t>deci</a:t>
            </a:r>
            <a:r>
              <a:rPr lang="en-US" dirty="0" smtClean="0"/>
              <a:t> </a:t>
            </a:r>
            <a:r>
              <a:rPr lang="en-US" dirty="0" err="1" smtClean="0"/>
              <a:t>slikovnicu</a:t>
            </a:r>
            <a:r>
              <a:rPr lang="en-US" dirty="0" smtClean="0"/>
              <a:t>,</a:t>
            </a:r>
            <a:r>
              <a:rPr lang="sr-Latn-RS" dirty="0" smtClean="0"/>
              <a:t> </a:t>
            </a:r>
            <a:r>
              <a:rPr lang="en-US" dirty="0" err="1" smtClean="0"/>
              <a:t>razgovarali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o </a:t>
            </a:r>
            <a:r>
              <a:rPr lang="en-US" dirty="0" err="1" smtClean="0"/>
              <a:t>likovima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pominju</a:t>
            </a:r>
            <a:r>
              <a:rPr lang="en-US" dirty="0" smtClean="0"/>
              <a:t> u </a:t>
            </a:r>
            <a:r>
              <a:rPr lang="en-US" dirty="0" err="1" smtClean="0"/>
              <a:t>priči</a:t>
            </a:r>
            <a:r>
              <a:rPr lang="en-US" dirty="0" smtClean="0"/>
              <a:t>,</a:t>
            </a:r>
            <a:r>
              <a:rPr lang="sr-Latn-RS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nakon</a:t>
            </a:r>
            <a:r>
              <a:rPr lang="en-US" dirty="0" smtClean="0"/>
              <a:t> toga </a:t>
            </a:r>
            <a:r>
              <a:rPr lang="en-US" dirty="0" err="1" smtClean="0"/>
              <a:t>uvideli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šta</a:t>
            </a:r>
            <a:r>
              <a:rPr lang="en-US" dirty="0" smtClean="0"/>
              <a:t> je </a:t>
            </a:r>
            <a:r>
              <a:rPr lang="en-US" dirty="0" err="1" smtClean="0"/>
              <a:t>lepo</a:t>
            </a:r>
            <a:r>
              <a:rPr lang="en-US" dirty="0" smtClean="0"/>
              <a:t> </a:t>
            </a:r>
            <a:r>
              <a:rPr lang="en-US" dirty="0" err="1" smtClean="0"/>
              <a:t>ponašanje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nekome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je </a:t>
            </a:r>
            <a:r>
              <a:rPr lang="en-US" dirty="0" err="1" smtClean="0"/>
              <a:t>drugačiji</a:t>
            </a:r>
            <a:r>
              <a:rPr lang="en-US" dirty="0" smtClean="0"/>
              <a:t> od </a:t>
            </a:r>
            <a:r>
              <a:rPr lang="en-US" dirty="0" err="1" smtClean="0"/>
              <a:t>nas</a:t>
            </a:r>
            <a:r>
              <a:rPr lang="en-US" dirty="0" smtClean="0"/>
              <a:t>,</a:t>
            </a:r>
            <a:r>
              <a:rPr lang="sr-Latn-RS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šta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lepo</a:t>
            </a:r>
            <a:r>
              <a:rPr lang="en-US" dirty="0" smtClean="0"/>
              <a:t> </a:t>
            </a:r>
            <a:r>
              <a:rPr lang="en-US" dirty="0" err="1" smtClean="0"/>
              <a:t>raditi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err="1" smtClean="0"/>
              <a:t>Nakon</a:t>
            </a:r>
            <a:r>
              <a:rPr lang="en-US" dirty="0" smtClean="0"/>
              <a:t> toga </a:t>
            </a:r>
            <a:r>
              <a:rPr lang="en-US" dirty="0" err="1" smtClean="0"/>
              <a:t>deca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dala</a:t>
            </a:r>
            <a:r>
              <a:rPr lang="en-US" dirty="0" smtClean="0"/>
              <a:t> </a:t>
            </a:r>
            <a:r>
              <a:rPr lang="en-US" dirty="0" err="1" smtClean="0"/>
              <a:t>predlog</a:t>
            </a:r>
            <a:r>
              <a:rPr lang="en-US" dirty="0" smtClean="0"/>
              <a:t> da </a:t>
            </a:r>
            <a:r>
              <a:rPr lang="en-US" dirty="0" err="1" smtClean="0"/>
              <a:t>odglume</a:t>
            </a:r>
            <a:r>
              <a:rPr lang="en-US" dirty="0" smtClean="0"/>
              <a:t> </a:t>
            </a:r>
            <a:r>
              <a:rPr lang="en-US" dirty="0" err="1" smtClean="0"/>
              <a:t>priču</a:t>
            </a:r>
            <a:r>
              <a:rPr lang="en-US" dirty="0" smtClean="0"/>
              <a:t> sa </a:t>
            </a:r>
            <a:r>
              <a:rPr lang="en-US" dirty="0" err="1" smtClean="0"/>
              <a:t>rekvizitima</a:t>
            </a:r>
            <a:r>
              <a:rPr lang="sr-Latn-R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maske</a:t>
            </a:r>
            <a:r>
              <a:rPr lang="en-US" dirty="0" smtClean="0"/>
              <a:t>,</a:t>
            </a:r>
            <a:r>
              <a:rPr lang="sr-Latn-RS" dirty="0" smtClean="0"/>
              <a:t> </a:t>
            </a:r>
            <a:r>
              <a:rPr lang="en-US" dirty="0" err="1" smtClean="0"/>
              <a:t>lutke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sr-Latn-RS" dirty="0" err="1" smtClean="0"/>
              <a:t>š</a:t>
            </a:r>
            <a:r>
              <a:rPr lang="en-US" dirty="0" err="1" smtClean="0"/>
              <a:t>tapićima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902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0446"/>
            <a:ext cx="10515600" cy="5876517"/>
          </a:xfrm>
        </p:spPr>
        <p:txBody>
          <a:bodyPr/>
          <a:lstStyle/>
          <a:p>
            <a:r>
              <a:rPr lang="en-US" dirty="0" err="1" smtClean="0"/>
              <a:t>Kišni</a:t>
            </a:r>
            <a:r>
              <a:rPr lang="en-US" dirty="0" smtClean="0"/>
              <a:t> </a:t>
            </a:r>
            <a:r>
              <a:rPr lang="en-US" dirty="0" err="1" smtClean="0"/>
              <a:t>oblak</a:t>
            </a:r>
            <a:r>
              <a:rPr lang="sr-Latn-R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sivi</a:t>
            </a:r>
            <a:r>
              <a:rPr lang="en-US" dirty="0" smtClean="0"/>
              <a:t>)</a:t>
            </a:r>
            <a:r>
              <a:rPr lang="sr-Latn-RS" dirty="0" smtClean="0"/>
              <a:t> </a:t>
            </a:r>
            <a:r>
              <a:rPr lang="en-US" dirty="0" err="1" smtClean="0"/>
              <a:t>hteo</a:t>
            </a:r>
            <a:r>
              <a:rPr lang="en-US" dirty="0" smtClean="0"/>
              <a:t> je da se </a:t>
            </a:r>
            <a:r>
              <a:rPr lang="en-US" dirty="0" err="1" smtClean="0"/>
              <a:t>druži</a:t>
            </a:r>
            <a:r>
              <a:rPr lang="en-US" dirty="0" smtClean="0"/>
              <a:t> sa </a:t>
            </a:r>
            <a:r>
              <a:rPr lang="en-US" dirty="0" err="1" smtClean="0"/>
              <a:t>belim</a:t>
            </a:r>
            <a:r>
              <a:rPr lang="en-US" dirty="0" smtClean="0"/>
              <a:t> </a:t>
            </a:r>
            <a:r>
              <a:rPr lang="en-US" dirty="0" err="1" smtClean="0"/>
              <a:t>oblacima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oni</a:t>
            </a:r>
            <a:r>
              <a:rPr lang="en-US" dirty="0" smtClean="0"/>
              <a:t> </a:t>
            </a:r>
            <a:r>
              <a:rPr lang="en-US" dirty="0" err="1" smtClean="0"/>
              <a:t>stalno</a:t>
            </a:r>
            <a:r>
              <a:rPr lang="en-US" dirty="0" smtClean="0"/>
              <a:t> </a:t>
            </a:r>
            <a:r>
              <a:rPr lang="en-US" dirty="0" err="1" smtClean="0"/>
              <a:t>bežali</a:t>
            </a:r>
            <a:r>
              <a:rPr lang="en-US" dirty="0" smtClean="0"/>
              <a:t> od </a:t>
            </a:r>
            <a:r>
              <a:rPr lang="en-US" dirty="0" err="1" smtClean="0"/>
              <a:t>njega</a:t>
            </a:r>
            <a:r>
              <a:rPr lang="en-US" dirty="0" smtClean="0"/>
              <a:t>.</a:t>
            </a:r>
            <a:r>
              <a:rPr lang="sr-Latn-R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toga je bio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tužan</a:t>
            </a:r>
            <a:r>
              <a:rPr lang="en-US" dirty="0" smtClean="0"/>
              <a:t>.</a:t>
            </a:r>
            <a:endParaRPr lang="sr-Latn-R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97" y="1319348"/>
            <a:ext cx="6078583" cy="455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6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r>
              <a:rPr lang="en-US" dirty="0" err="1" smtClean="0"/>
              <a:t>Nastavio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dalje</a:t>
            </a:r>
            <a:r>
              <a:rPr lang="en-US" dirty="0"/>
              <a:t> da </a:t>
            </a:r>
            <a:r>
              <a:rPr lang="en-US" dirty="0" err="1"/>
              <a:t>traži</a:t>
            </a:r>
            <a:r>
              <a:rPr lang="en-US" dirty="0"/>
              <a:t> </a:t>
            </a:r>
            <a:r>
              <a:rPr lang="en-US" dirty="0" err="1"/>
              <a:t>prijatelje</a:t>
            </a:r>
            <a:r>
              <a:rPr lang="en-US" dirty="0"/>
              <a:t> i </a:t>
            </a:r>
            <a:r>
              <a:rPr lang="en-US" dirty="0" err="1"/>
              <a:t>naišao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ptice</a:t>
            </a:r>
            <a:r>
              <a:rPr lang="en-US" dirty="0"/>
              <a:t> i </a:t>
            </a:r>
            <a:r>
              <a:rPr lang="en-US" dirty="0" err="1"/>
              <a:t>mrave</a:t>
            </a:r>
            <a:r>
              <a:rPr lang="en-US" dirty="0"/>
              <a:t> sa </a:t>
            </a:r>
            <a:r>
              <a:rPr lang="en-US" dirty="0" err="1"/>
              <a:t>kojima</a:t>
            </a:r>
            <a:r>
              <a:rPr lang="en-US" dirty="0"/>
              <a:t> je </a:t>
            </a:r>
            <a:r>
              <a:rPr lang="en-US" dirty="0" err="1"/>
              <a:t>hteo</a:t>
            </a:r>
            <a:r>
              <a:rPr lang="en-US" dirty="0"/>
              <a:t> da se </a:t>
            </a:r>
            <a:r>
              <a:rPr lang="en-US" dirty="0" err="1"/>
              <a:t>druži</a:t>
            </a:r>
            <a:r>
              <a:rPr lang="en-US" dirty="0" smtClean="0"/>
              <a:t>.</a:t>
            </a:r>
            <a:r>
              <a:rPr lang="sr-Latn-RS" dirty="0" smtClean="0"/>
              <a:t> </a:t>
            </a:r>
            <a:r>
              <a:rPr lang="en-US" dirty="0" smtClean="0"/>
              <a:t>Me</a:t>
            </a:r>
            <a:r>
              <a:rPr lang="sr-Latn-RS" dirty="0" smtClean="0"/>
              <a:t>đ</a:t>
            </a:r>
            <a:r>
              <a:rPr lang="en-US" dirty="0" err="1" smtClean="0"/>
              <a:t>utim</a:t>
            </a:r>
            <a:r>
              <a:rPr lang="en-US" dirty="0" smtClean="0"/>
              <a:t>,</a:t>
            </a:r>
            <a:r>
              <a:rPr lang="sr-Latn-RS" dirty="0" smtClean="0"/>
              <a:t> </a:t>
            </a:r>
            <a:r>
              <a:rPr lang="en-US" dirty="0" err="1" smtClean="0"/>
              <a:t>ptice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se </a:t>
            </a:r>
            <a:r>
              <a:rPr lang="en-US" dirty="0" err="1"/>
              <a:t>ljutile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je </a:t>
            </a:r>
            <a:r>
              <a:rPr lang="en-US" dirty="0" err="1"/>
              <a:t>skvasio</a:t>
            </a:r>
            <a:r>
              <a:rPr lang="en-US" dirty="0"/>
              <a:t> </a:t>
            </a:r>
            <a:r>
              <a:rPr lang="en-US" dirty="0" err="1" smtClean="0"/>
              <a:t>krila</a:t>
            </a:r>
            <a:r>
              <a:rPr lang="en-US" dirty="0" smtClean="0"/>
              <a:t>,</a:t>
            </a:r>
            <a:r>
              <a:rPr lang="sr-Latn-RS" dirty="0" smtClean="0"/>
              <a:t> </a:t>
            </a:r>
            <a:r>
              <a:rPr lang="en-US" dirty="0" smtClean="0"/>
              <a:t>a </a:t>
            </a:r>
            <a:r>
              <a:rPr lang="en-US" dirty="0" err="1"/>
              <a:t>mravi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pobegli</a:t>
            </a:r>
            <a:r>
              <a:rPr lang="en-US" dirty="0"/>
              <a:t> od </a:t>
            </a:r>
            <a:r>
              <a:rPr lang="en-US" dirty="0" err="1"/>
              <a:t>njega</a:t>
            </a:r>
            <a:r>
              <a:rPr lang="en-US" dirty="0"/>
              <a:t> i </a:t>
            </a:r>
            <a:r>
              <a:rPr lang="en-US" dirty="0" err="1"/>
              <a:t>kiše</a:t>
            </a:r>
            <a:r>
              <a:rPr lang="en-US" dirty="0"/>
              <a:t> u </a:t>
            </a:r>
            <a:r>
              <a:rPr lang="en-US" dirty="0" err="1"/>
              <a:t>mravinjak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sr-Latn-RS" dirty="0" smtClean="0"/>
              <a:t>„</a:t>
            </a:r>
            <a:r>
              <a:rPr lang="en-US" dirty="0" smtClean="0"/>
              <a:t>Be</a:t>
            </a:r>
            <a:r>
              <a:rPr lang="sr-Latn-RS" dirty="0" smtClean="0"/>
              <a:t>ž</a:t>
            </a:r>
            <a:r>
              <a:rPr lang="en-US" dirty="0" smtClean="0"/>
              <a:t>i </a:t>
            </a:r>
            <a:r>
              <a:rPr lang="en-US" dirty="0" err="1"/>
              <a:t>sivi</a:t>
            </a:r>
            <a:r>
              <a:rPr lang="en-US" dirty="0"/>
              <a:t> </a:t>
            </a:r>
            <a:r>
              <a:rPr lang="en-US" dirty="0" err="1"/>
              <a:t>oblače</a:t>
            </a:r>
            <a:r>
              <a:rPr lang="en-US" dirty="0" smtClean="0"/>
              <a:t>,</a:t>
            </a:r>
            <a:r>
              <a:rPr lang="sr-Latn-RS" dirty="0" smtClean="0"/>
              <a:t> </a:t>
            </a:r>
            <a:r>
              <a:rPr lang="en-US" dirty="0" err="1" smtClean="0"/>
              <a:t>beži</a:t>
            </a:r>
            <a:r>
              <a:rPr lang="en-US" dirty="0" smtClean="0"/>
              <a:t> </a:t>
            </a:r>
            <a:r>
              <a:rPr lang="en-US" dirty="0"/>
              <a:t>od </a:t>
            </a:r>
            <a:r>
              <a:rPr lang="en-US" dirty="0" err="1"/>
              <a:t>nas</a:t>
            </a:r>
            <a:r>
              <a:rPr lang="en-US" dirty="0"/>
              <a:t> ne </a:t>
            </a:r>
            <a:r>
              <a:rPr lang="en-US" dirty="0" err="1"/>
              <a:t>želimo</a:t>
            </a:r>
            <a:r>
              <a:rPr lang="en-US" dirty="0"/>
              <a:t> da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 smtClean="0"/>
              <a:t>vidimo</a:t>
            </a:r>
            <a:r>
              <a:rPr lang="sr-Latn-RS" dirty="0" smtClean="0"/>
              <a:t>!“</a:t>
            </a:r>
          </a:p>
          <a:p>
            <a:r>
              <a:rPr lang="en-US" dirty="0" err="1" smtClean="0"/>
              <a:t>Opet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sivi</a:t>
            </a:r>
            <a:r>
              <a:rPr lang="en-US" dirty="0"/>
              <a:t> </a:t>
            </a:r>
            <a:r>
              <a:rPr lang="en-US" dirty="0" err="1" smtClean="0"/>
              <a:t>oblak</a:t>
            </a:r>
            <a:r>
              <a:rPr lang="sr-Latn-RS" dirty="0" smtClean="0"/>
              <a:t> </a:t>
            </a:r>
            <a:r>
              <a:rPr lang="en-US" dirty="0" smtClean="0"/>
              <a:t>bio </a:t>
            </a:r>
            <a:r>
              <a:rPr lang="en-US" dirty="0" err="1"/>
              <a:t>tužan</a:t>
            </a:r>
            <a:r>
              <a:rPr lang="en-US" dirty="0"/>
              <a:t>. </a:t>
            </a:r>
            <a:endParaRPr lang="sr-Latn-R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19" y="2713808"/>
            <a:ext cx="5085805" cy="381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55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131"/>
            <a:ext cx="10515600" cy="594183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Zatim</a:t>
            </a:r>
            <a:r>
              <a:rPr lang="en-US" dirty="0" smtClean="0"/>
              <a:t> je </a:t>
            </a:r>
            <a:r>
              <a:rPr lang="en-US" dirty="0" err="1" smtClean="0"/>
              <a:t>oblak</a:t>
            </a:r>
            <a:r>
              <a:rPr lang="en-US" dirty="0" smtClean="0"/>
              <a:t> </a:t>
            </a:r>
            <a:r>
              <a:rPr lang="en-US" dirty="0" err="1" smtClean="0"/>
              <a:t>naišao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devojčicu</a:t>
            </a:r>
            <a:r>
              <a:rPr lang="en-US" dirty="0" smtClean="0"/>
              <a:t> sa </a:t>
            </a:r>
            <a:r>
              <a:rPr lang="en-US" dirty="0" err="1" smtClean="0"/>
              <a:t>kišobranom</a:t>
            </a:r>
            <a:r>
              <a:rPr lang="en-US" dirty="0" smtClean="0"/>
              <a:t>.</a:t>
            </a:r>
            <a:r>
              <a:rPr lang="sr-Latn-RS" dirty="0"/>
              <a:t/>
            </a:r>
            <a:br>
              <a:rPr lang="sr-Latn-RS" dirty="0"/>
            </a:br>
            <a:r>
              <a:rPr lang="sr-Latn-RS" dirty="0" smtClean="0"/>
              <a:t>„</a:t>
            </a:r>
            <a:r>
              <a:rPr lang="en-US" dirty="0" err="1" smtClean="0"/>
              <a:t>Zdravo</a:t>
            </a:r>
            <a:r>
              <a:rPr lang="en-US" dirty="0" smtClean="0"/>
              <a:t>,</a:t>
            </a:r>
            <a:r>
              <a:rPr lang="sr-Latn-RS" dirty="0" smtClean="0"/>
              <a:t> </a:t>
            </a:r>
            <a:r>
              <a:rPr lang="en-US" dirty="0" smtClean="0"/>
              <a:t>da li </a:t>
            </a:r>
            <a:r>
              <a:rPr lang="en-US" dirty="0" err="1" smtClean="0"/>
              <a:t>tebi</a:t>
            </a:r>
            <a:r>
              <a:rPr lang="en-US" dirty="0" smtClean="0"/>
              <a:t> </a:t>
            </a:r>
            <a:r>
              <a:rPr lang="en-US" dirty="0" err="1" smtClean="0"/>
              <a:t>smetam</a:t>
            </a:r>
            <a:r>
              <a:rPr lang="en-US" dirty="0" smtClean="0"/>
              <a:t>?</a:t>
            </a:r>
            <a:r>
              <a:rPr lang="sr-Latn-RS" dirty="0" smtClean="0"/>
              <a:t>“</a:t>
            </a:r>
          </a:p>
          <a:p>
            <a:r>
              <a:rPr lang="en-US" dirty="0" err="1" smtClean="0"/>
              <a:t>Devojčica</a:t>
            </a:r>
            <a:r>
              <a:rPr lang="en-US" dirty="0" smtClean="0"/>
              <a:t> je </a:t>
            </a:r>
            <a:r>
              <a:rPr lang="en-US" dirty="0" err="1" smtClean="0"/>
              <a:t>odgovorila</a:t>
            </a:r>
            <a:r>
              <a:rPr lang="sr-Latn-RS" dirty="0" smtClean="0"/>
              <a:t>: „</a:t>
            </a:r>
            <a:r>
              <a:rPr lang="sr-Latn-RS" dirty="0"/>
              <a:t>N</a:t>
            </a:r>
            <a:r>
              <a:rPr lang="en-US" dirty="0" smtClean="0"/>
              <a:t>e </a:t>
            </a:r>
            <a:r>
              <a:rPr lang="en-US" dirty="0" err="1" smtClean="0"/>
              <a:t>smetas</a:t>
            </a:r>
            <a:r>
              <a:rPr lang="en-US" dirty="0" smtClean="0"/>
              <a:t> mi, imam </a:t>
            </a:r>
            <a:r>
              <a:rPr lang="en-US" dirty="0" err="1" smtClean="0"/>
              <a:t>kišobran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me </a:t>
            </a:r>
            <a:r>
              <a:rPr lang="en-US" dirty="0" err="1" smtClean="0"/>
              <a:t>štiti</a:t>
            </a:r>
            <a:r>
              <a:rPr lang="en-US" dirty="0" smtClean="0"/>
              <a:t>,</a:t>
            </a:r>
            <a:r>
              <a:rPr lang="sr-Latn-RS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inače</a:t>
            </a:r>
            <a:r>
              <a:rPr lang="en-US" dirty="0" smtClean="0"/>
              <a:t> </a:t>
            </a:r>
            <a:r>
              <a:rPr lang="en-US" dirty="0" err="1" smtClean="0"/>
              <a:t>volim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sr-Latn-RS" dirty="0" smtClean="0"/>
              <a:t>š</a:t>
            </a:r>
            <a:r>
              <a:rPr lang="en-US" dirty="0" smtClean="0"/>
              <a:t>u ". 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Sivi</a:t>
            </a:r>
            <a:r>
              <a:rPr lang="en-US" dirty="0" smtClean="0"/>
              <a:t> </a:t>
            </a:r>
            <a:r>
              <a:rPr lang="en-US" dirty="0" err="1" smtClean="0"/>
              <a:t>oblak</a:t>
            </a:r>
            <a:r>
              <a:rPr lang="en-US" dirty="0" smtClean="0"/>
              <a:t> je bio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srećan</a:t>
            </a:r>
            <a:r>
              <a:rPr lang="en-US" dirty="0" smtClean="0"/>
              <a:t>, </a:t>
            </a:r>
            <a:r>
              <a:rPr lang="sr-Latn-RS" dirty="0" smtClean="0"/>
              <a:t>zato </a:t>
            </a:r>
            <a:r>
              <a:rPr lang="en-US" dirty="0" err="1" smtClean="0"/>
              <a:t>što</a:t>
            </a:r>
            <a:r>
              <a:rPr lang="en-US" dirty="0" smtClean="0"/>
              <a:t> je </a:t>
            </a:r>
            <a:r>
              <a:rPr lang="en-US" dirty="0" err="1" smtClean="0"/>
              <a:t>našao</a:t>
            </a:r>
            <a:r>
              <a:rPr lang="en-US" dirty="0" smtClean="0"/>
              <a:t> </a:t>
            </a:r>
            <a:r>
              <a:rPr lang="en-US" dirty="0" err="1" smtClean="0"/>
              <a:t>prijatelja</a:t>
            </a:r>
            <a:r>
              <a:rPr lang="en-US" dirty="0" smtClean="0"/>
              <a:t> za </a:t>
            </a:r>
            <a:r>
              <a:rPr lang="en-US" dirty="0" err="1" smtClean="0"/>
              <a:t>razgovor</a:t>
            </a:r>
            <a:r>
              <a:rPr lang="en-US" dirty="0" smtClean="0"/>
              <a:t>.</a:t>
            </a:r>
            <a:endParaRPr lang="sr-Latn-R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303" y="3059975"/>
            <a:ext cx="4432663" cy="332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33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817"/>
            <a:ext cx="10515600" cy="6007146"/>
          </a:xfrm>
        </p:spPr>
        <p:txBody>
          <a:bodyPr/>
          <a:lstStyle/>
          <a:p>
            <a:r>
              <a:rPr lang="en-US" dirty="0" err="1" smtClean="0"/>
              <a:t>Bubamara</a:t>
            </a:r>
            <a:r>
              <a:rPr lang="en-US" dirty="0" smtClean="0"/>
              <a:t> i </a:t>
            </a:r>
            <a:r>
              <a:rPr lang="en-US" dirty="0" err="1" smtClean="0"/>
              <a:t>veverica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razgovarale</a:t>
            </a:r>
            <a:r>
              <a:rPr lang="en-US" dirty="0" smtClean="0"/>
              <a:t> i </a:t>
            </a:r>
            <a:r>
              <a:rPr lang="en-US" dirty="0" err="1" smtClean="0"/>
              <a:t>odjednom</a:t>
            </a:r>
            <a:r>
              <a:rPr lang="en-US" dirty="0" smtClean="0"/>
              <a:t> </a:t>
            </a:r>
            <a:r>
              <a:rPr lang="en-US" dirty="0" err="1" smtClean="0"/>
              <a:t>osetile</a:t>
            </a:r>
            <a:r>
              <a:rPr lang="en-US" dirty="0" smtClean="0"/>
              <a:t> da </a:t>
            </a:r>
            <a:r>
              <a:rPr lang="en-US" dirty="0" err="1" smtClean="0"/>
              <a:t>nešto</a:t>
            </a:r>
            <a:r>
              <a:rPr lang="en-US" dirty="0" smtClean="0"/>
              <a:t> </a:t>
            </a:r>
            <a:r>
              <a:rPr lang="en-US" dirty="0" err="1" smtClean="0"/>
              <a:t>gori</a:t>
            </a:r>
            <a:r>
              <a:rPr lang="en-US" dirty="0" smtClean="0"/>
              <a:t> u </a:t>
            </a:r>
            <a:r>
              <a:rPr lang="en-US" dirty="0" err="1" smtClean="0"/>
              <a:t>šumi</a:t>
            </a:r>
            <a:r>
              <a:rPr lang="en-US" dirty="0" smtClean="0"/>
              <a:t>. </a:t>
            </a:r>
            <a:endParaRPr lang="sr-Latn-R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03" y="1186951"/>
            <a:ext cx="6653349" cy="499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5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1257"/>
            <a:ext cx="10515600" cy="5915706"/>
          </a:xfrm>
        </p:spPr>
        <p:txBody>
          <a:bodyPr/>
          <a:lstStyle/>
          <a:p>
            <a:r>
              <a:rPr lang="en-US" dirty="0" smtClean="0"/>
              <a:t>U </a:t>
            </a:r>
            <a:r>
              <a:rPr lang="en-US" dirty="0" err="1" smtClean="0"/>
              <a:t>šumi</a:t>
            </a:r>
            <a:r>
              <a:rPr lang="en-US" dirty="0" smtClean="0"/>
              <a:t> je </a:t>
            </a:r>
            <a:r>
              <a:rPr lang="en-US" dirty="0" err="1" smtClean="0"/>
              <a:t>nastao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sr-Latn-RS" dirty="0" smtClean="0"/>
              <a:t>ž</a:t>
            </a:r>
            <a:r>
              <a:rPr lang="en-US" dirty="0" err="1" smtClean="0"/>
              <a:t>ar</a:t>
            </a:r>
            <a:r>
              <a:rPr lang="en-US" dirty="0" smtClean="0"/>
              <a:t>,</a:t>
            </a:r>
            <a:r>
              <a:rPr lang="sr-Latn-RS" dirty="0" smtClean="0"/>
              <a:t> </a:t>
            </a:r>
            <a:r>
              <a:rPr lang="en-US" dirty="0" err="1" smtClean="0"/>
              <a:t>tako</a:t>
            </a:r>
            <a:r>
              <a:rPr lang="en-US" dirty="0" smtClean="0"/>
              <a:t> da </a:t>
            </a:r>
            <a:r>
              <a:rPr lang="en-US" dirty="0" err="1" smtClean="0"/>
              <a:t>su</a:t>
            </a:r>
            <a:r>
              <a:rPr lang="en-US" dirty="0" smtClean="0"/>
              <a:t> se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životinje</a:t>
            </a:r>
            <a:r>
              <a:rPr lang="en-US" dirty="0" smtClean="0"/>
              <a:t> </a:t>
            </a:r>
            <a:r>
              <a:rPr lang="en-US" dirty="0" err="1" smtClean="0"/>
              <a:t>uznemirile</a:t>
            </a:r>
            <a:r>
              <a:rPr lang="en-US" dirty="0" smtClean="0"/>
              <a:t>. </a:t>
            </a:r>
            <a:endParaRPr lang="sr-Latn-R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1581" y="1703706"/>
            <a:ext cx="5402940" cy="405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27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1257"/>
            <a:ext cx="10515600" cy="5915706"/>
          </a:xfrm>
        </p:spPr>
        <p:txBody>
          <a:bodyPr/>
          <a:lstStyle/>
          <a:p>
            <a:r>
              <a:rPr lang="en-US" dirty="0" err="1" smtClean="0"/>
              <a:t>Sivi</a:t>
            </a:r>
            <a:r>
              <a:rPr lang="en-US" dirty="0" smtClean="0"/>
              <a:t> </a:t>
            </a:r>
            <a:r>
              <a:rPr lang="en-US" dirty="0" err="1" smtClean="0"/>
              <a:t>oblak</a:t>
            </a:r>
            <a:r>
              <a:rPr lang="en-US" dirty="0" smtClean="0"/>
              <a:t> je </a:t>
            </a:r>
            <a:r>
              <a:rPr lang="en-US" dirty="0" err="1" smtClean="0"/>
              <a:t>odmah</a:t>
            </a:r>
            <a:r>
              <a:rPr lang="en-US" dirty="0" smtClean="0"/>
              <a:t> </a:t>
            </a:r>
            <a:r>
              <a:rPr lang="en-US" dirty="0" err="1" smtClean="0"/>
              <a:t>ugasio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sr-Latn-RS" dirty="0" smtClean="0"/>
              <a:t>ž</a:t>
            </a:r>
            <a:r>
              <a:rPr lang="en-US" dirty="0" err="1" smtClean="0"/>
              <a:t>ar</a:t>
            </a:r>
            <a:r>
              <a:rPr lang="en-US" dirty="0" smtClean="0"/>
              <a:t> i </a:t>
            </a:r>
            <a:r>
              <a:rPr lang="en-US" dirty="0" err="1" smtClean="0"/>
              <a:t>pomogao</a:t>
            </a:r>
            <a:r>
              <a:rPr lang="en-US" dirty="0" smtClean="0"/>
              <a:t> </a:t>
            </a:r>
            <a:r>
              <a:rPr lang="en-US" dirty="0" err="1" smtClean="0"/>
              <a:t>šumskim</a:t>
            </a:r>
            <a:r>
              <a:rPr lang="en-US" dirty="0" smtClean="0"/>
              <a:t> </a:t>
            </a:r>
            <a:r>
              <a:rPr lang="en-US" dirty="0" err="1" smtClean="0"/>
              <a:t>životinjama</a:t>
            </a:r>
            <a:r>
              <a:rPr lang="en-US" dirty="0" smtClean="0"/>
              <a:t> u </a:t>
            </a:r>
            <a:r>
              <a:rPr lang="en-US" dirty="0" err="1" smtClean="0"/>
              <a:t>nevolji</a:t>
            </a:r>
            <a:r>
              <a:rPr lang="en-US" dirty="0" smtClean="0"/>
              <a:t>.</a:t>
            </a:r>
            <a:endParaRPr lang="sr-Latn-R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4181" y="1879417"/>
            <a:ext cx="5107577" cy="383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3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2697"/>
            <a:ext cx="10515600" cy="5824266"/>
          </a:xfrm>
        </p:spPr>
        <p:txBody>
          <a:bodyPr/>
          <a:lstStyle/>
          <a:p>
            <a:r>
              <a:rPr lang="en-US" dirty="0" err="1" smtClean="0"/>
              <a:t>Životinje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se </a:t>
            </a:r>
            <a:r>
              <a:rPr lang="en-US" dirty="0" err="1"/>
              <a:t>zahvalile</a:t>
            </a:r>
            <a:r>
              <a:rPr lang="en-US" dirty="0"/>
              <a:t> </a:t>
            </a:r>
            <a:r>
              <a:rPr lang="en-US" dirty="0" err="1"/>
              <a:t>oblaku</a:t>
            </a:r>
            <a:r>
              <a:rPr lang="en-US" dirty="0" smtClean="0"/>
              <a:t>,</a:t>
            </a:r>
            <a:r>
              <a:rPr lang="sr-Latn-RS" dirty="0" smtClean="0"/>
              <a:t> </a:t>
            </a:r>
            <a:r>
              <a:rPr lang="en-US" dirty="0" err="1" smtClean="0"/>
              <a:t>shvatile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 smtClean="0"/>
              <a:t>pogre</a:t>
            </a:r>
            <a:r>
              <a:rPr lang="sr-Latn-RS" dirty="0" smtClean="0"/>
              <a:t>š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/>
              <a:t>i od </a:t>
            </a:r>
            <a:r>
              <a:rPr lang="en-US" dirty="0" err="1"/>
              <a:t>tada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stalno</a:t>
            </a:r>
            <a:r>
              <a:rPr lang="en-US" dirty="0"/>
              <a:t> </a:t>
            </a:r>
            <a:r>
              <a:rPr lang="en-US" dirty="0" err="1"/>
              <a:t>razgovarale</a:t>
            </a:r>
            <a:r>
              <a:rPr lang="en-US" dirty="0"/>
              <a:t>, ne </a:t>
            </a:r>
            <a:r>
              <a:rPr lang="en-US" dirty="0" err="1"/>
              <a:t>samo</a:t>
            </a:r>
            <a:r>
              <a:rPr lang="en-US" dirty="0"/>
              <a:t> sa </a:t>
            </a:r>
            <a:r>
              <a:rPr lang="en-US" dirty="0" err="1"/>
              <a:t>plavim</a:t>
            </a:r>
            <a:r>
              <a:rPr lang="en-US" dirty="0"/>
              <a:t> </a:t>
            </a:r>
            <a:r>
              <a:rPr lang="en-US" dirty="0" err="1"/>
              <a:t>nebom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i sa </a:t>
            </a:r>
            <a:r>
              <a:rPr lang="en-US" dirty="0" err="1"/>
              <a:t>sivim</a:t>
            </a:r>
            <a:r>
              <a:rPr lang="en-US" dirty="0"/>
              <a:t> </a:t>
            </a:r>
            <a:r>
              <a:rPr lang="en-US" dirty="0" err="1"/>
              <a:t>oblakom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razlikovao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ipak</a:t>
            </a:r>
            <a:r>
              <a:rPr lang="en-US" dirty="0"/>
              <a:t> je bio </a:t>
            </a:r>
            <a:r>
              <a:rPr lang="en-US" dirty="0" err="1"/>
              <a:t>isti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i </a:t>
            </a:r>
            <a:r>
              <a:rPr lang="en-US" dirty="0" err="1"/>
              <a:t>ostali</a:t>
            </a:r>
            <a:r>
              <a:rPr lang="en-US" dirty="0"/>
              <a:t> </a:t>
            </a:r>
            <a:r>
              <a:rPr lang="en-US" dirty="0" err="1"/>
              <a:t>oblaci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smtClean="0"/>
              <a:t>Od </a:t>
            </a:r>
            <a:r>
              <a:rPr lang="en-US" dirty="0" err="1"/>
              <a:t>tada</a:t>
            </a:r>
            <a:r>
              <a:rPr lang="en-US" dirty="0"/>
              <a:t> je </a:t>
            </a:r>
            <a:r>
              <a:rPr lang="en-US" dirty="0" err="1"/>
              <a:t>sivi</a:t>
            </a:r>
            <a:r>
              <a:rPr lang="en-US" dirty="0"/>
              <a:t> </a:t>
            </a:r>
            <a:r>
              <a:rPr lang="en-US" dirty="0" err="1"/>
              <a:t>oblak</a:t>
            </a:r>
            <a:r>
              <a:rPr lang="en-US" dirty="0"/>
              <a:t> bio </a:t>
            </a:r>
            <a:r>
              <a:rPr lang="en-US" dirty="0" err="1"/>
              <a:t>srećan</a:t>
            </a:r>
            <a:r>
              <a:rPr lang="en-US" dirty="0"/>
              <a:t> !!!! </a:t>
            </a:r>
            <a:endParaRPr lang="sr-Latn-RS" dirty="0" smtClean="0"/>
          </a:p>
          <a:p>
            <a:endParaRPr lang="sr-Latn-R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7030" y="2820989"/>
            <a:ext cx="3835399" cy="2876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4468" y="2816635"/>
            <a:ext cx="3800564" cy="28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41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276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KIŠNI OBLAK</vt:lpstr>
      <vt:lpstr>OPIS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It011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KIŠNI OBLAK</dc:title>
  <dc:creator>Jovana Stosic</dc:creator>
  <cp:lastModifiedBy>Jovana Stosic</cp:lastModifiedBy>
  <cp:revision>2</cp:revision>
  <dcterms:created xsi:type="dcterms:W3CDTF">2022-11-10T13:41:10Z</dcterms:created>
  <dcterms:modified xsi:type="dcterms:W3CDTF">2022-11-10T13:58:20Z</dcterms:modified>
</cp:coreProperties>
</file>