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2"/>
  </p:notesMasterIdLst>
  <p:sldIdLst>
    <p:sldId id="256" r:id="rId2"/>
    <p:sldId id="260" r:id="rId3"/>
    <p:sldId id="272" r:id="rId4"/>
    <p:sldId id="277" r:id="rId5"/>
    <p:sldId id="278" r:id="rId6"/>
    <p:sldId id="279" r:id="rId7"/>
    <p:sldId id="280" r:id="rId8"/>
    <p:sldId id="281" r:id="rId9"/>
    <p:sldId id="259" r:id="rId10"/>
    <p:sldId id="282" r:id="rId11"/>
  </p:sldIdLst>
  <p:sldSz cx="9144000" cy="5143500" type="screen16x9"/>
  <p:notesSz cx="6858000" cy="9144000"/>
  <p:embeddedFontLst>
    <p:embeddedFont>
      <p:font typeface="Nunito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5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45A012-2C93-4140-B9F4-041ACA243D2A}">
  <a:tblStyle styleId="{D345A012-2C93-4140-B9F4-041ACA243D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97" d="100"/>
          <a:sy n="97" d="100"/>
        </p:scale>
        <p:origin x="76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66592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109fe0251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109fe0251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10828ebc0c1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10828ebc0c1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gd924d83865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8" name="Google Shape;2358;gd924d83865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gd924d83865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8" name="Google Shape;2358;gd924d83865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d924d838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d924d838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330920" y="-481093"/>
            <a:ext cx="11329631" cy="5807913"/>
            <a:chOff x="-1330920" y="-481093"/>
            <a:chExt cx="11329631" cy="5807913"/>
          </a:xfrm>
        </p:grpSpPr>
        <p:sp>
          <p:nvSpPr>
            <p:cNvPr id="10" name="Google Shape;10;p2"/>
            <p:cNvSpPr/>
            <p:nvPr/>
          </p:nvSpPr>
          <p:spPr>
            <a:xfrm rot="-689417">
              <a:off x="7261051" y="-181179"/>
              <a:ext cx="2635520" cy="1290372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76241" y="-481093"/>
              <a:ext cx="4004700" cy="1494300"/>
            </a:xfrm>
            <a:custGeom>
              <a:avLst/>
              <a:gdLst/>
              <a:ahLst/>
              <a:cxnLst/>
              <a:rect l="l" t="t" r="r" b="b"/>
              <a:pathLst>
                <a:path w="160188" h="59772" extrusionOk="0">
                  <a:moveTo>
                    <a:pt x="11120" y="4206"/>
                  </a:moveTo>
                  <a:cubicBezTo>
                    <a:pt x="-10996" y="9531"/>
                    <a:pt x="6395" y="25230"/>
                    <a:pt x="8212" y="33954"/>
                  </a:cubicBezTo>
                  <a:cubicBezTo>
                    <a:pt x="10030" y="42678"/>
                    <a:pt x="16270" y="52480"/>
                    <a:pt x="22025" y="56549"/>
                  </a:cubicBezTo>
                  <a:cubicBezTo>
                    <a:pt x="27780" y="60618"/>
                    <a:pt x="34384" y="60366"/>
                    <a:pt x="42744" y="58367"/>
                  </a:cubicBezTo>
                  <a:cubicBezTo>
                    <a:pt x="51105" y="56368"/>
                    <a:pt x="59041" y="49522"/>
                    <a:pt x="72188" y="44554"/>
                  </a:cubicBezTo>
                  <a:cubicBezTo>
                    <a:pt x="85335" y="39586"/>
                    <a:pt x="107384" y="32440"/>
                    <a:pt x="121624" y="28560"/>
                  </a:cubicBezTo>
                  <a:cubicBezTo>
                    <a:pt x="135864" y="24680"/>
                    <a:pt x="154413" y="25699"/>
                    <a:pt x="157627" y="21273"/>
                  </a:cubicBezTo>
                  <a:cubicBezTo>
                    <a:pt x="160841" y="16848"/>
                    <a:pt x="165325" y="4852"/>
                    <a:pt x="140907" y="2007"/>
                  </a:cubicBezTo>
                  <a:cubicBezTo>
                    <a:pt x="116489" y="-837"/>
                    <a:pt x="33236" y="-1118"/>
                    <a:pt x="11120" y="4206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12" name="Google Shape;12;p2"/>
            <p:cNvSpPr/>
            <p:nvPr/>
          </p:nvSpPr>
          <p:spPr>
            <a:xfrm rot="-1186784">
              <a:off x="-1190269" y="3126703"/>
              <a:ext cx="2635599" cy="1290284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58711" y="4032820"/>
              <a:ext cx="3879200" cy="1294000"/>
            </a:xfrm>
            <a:custGeom>
              <a:avLst/>
              <a:gdLst/>
              <a:ahLst/>
              <a:cxnLst/>
              <a:rect l="l" t="t" r="r" b="b"/>
              <a:pathLst>
                <a:path w="155168" h="51760" extrusionOk="0">
                  <a:moveTo>
                    <a:pt x="13979" y="47208"/>
                  </a:moveTo>
                  <a:cubicBezTo>
                    <a:pt x="23066" y="44456"/>
                    <a:pt x="50268" y="37458"/>
                    <a:pt x="65232" y="32091"/>
                  </a:cubicBezTo>
                  <a:cubicBezTo>
                    <a:pt x="80196" y="26724"/>
                    <a:pt x="91828" y="20338"/>
                    <a:pt x="103763" y="15007"/>
                  </a:cubicBezTo>
                  <a:cubicBezTo>
                    <a:pt x="115698" y="9676"/>
                    <a:pt x="128482" y="934"/>
                    <a:pt x="136842" y="103"/>
                  </a:cubicBezTo>
                  <a:cubicBezTo>
                    <a:pt x="145203" y="-728"/>
                    <a:pt x="151321" y="3544"/>
                    <a:pt x="153926" y="10019"/>
                  </a:cubicBezTo>
                  <a:cubicBezTo>
                    <a:pt x="156531" y="16495"/>
                    <a:pt x="154532" y="32067"/>
                    <a:pt x="152472" y="38956"/>
                  </a:cubicBezTo>
                  <a:cubicBezTo>
                    <a:pt x="150412" y="45846"/>
                    <a:pt x="165194" y="49748"/>
                    <a:pt x="141567" y="51356"/>
                  </a:cubicBezTo>
                  <a:cubicBezTo>
                    <a:pt x="117940" y="52964"/>
                    <a:pt x="31973" y="49293"/>
                    <a:pt x="10708" y="48602"/>
                  </a:cubicBezTo>
                  <a:cubicBezTo>
                    <a:pt x="-10557" y="47911"/>
                    <a:pt x="4892" y="49960"/>
                    <a:pt x="13979" y="47208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14" name="Google Shape;14;p2"/>
            <p:cNvSpPr/>
            <p:nvPr/>
          </p:nvSpPr>
          <p:spPr>
            <a:xfrm>
              <a:off x="7849403" y="2423951"/>
              <a:ext cx="1805375" cy="1962125"/>
            </a:xfrm>
            <a:custGeom>
              <a:avLst/>
              <a:gdLst/>
              <a:ahLst/>
              <a:cxnLst/>
              <a:rect l="l" t="t" r="r" b="b"/>
              <a:pathLst>
                <a:path w="72215" h="78485" extrusionOk="0">
                  <a:moveTo>
                    <a:pt x="54615" y="151"/>
                  </a:moveTo>
                  <a:cubicBezTo>
                    <a:pt x="46436" y="-1061"/>
                    <a:pt x="30261" y="12268"/>
                    <a:pt x="21174" y="20507"/>
                  </a:cubicBezTo>
                  <a:cubicBezTo>
                    <a:pt x="12087" y="28746"/>
                    <a:pt x="818" y="40681"/>
                    <a:pt x="91" y="49587"/>
                  </a:cubicBezTo>
                  <a:cubicBezTo>
                    <a:pt x="-636" y="58493"/>
                    <a:pt x="5847" y="69883"/>
                    <a:pt x="16812" y="73942"/>
                  </a:cubicBezTo>
                  <a:cubicBezTo>
                    <a:pt x="27778" y="78001"/>
                    <a:pt x="56978" y="81636"/>
                    <a:pt x="65884" y="73942"/>
                  </a:cubicBezTo>
                  <a:cubicBezTo>
                    <a:pt x="74790" y="66248"/>
                    <a:pt x="72124" y="40076"/>
                    <a:pt x="70246" y="27777"/>
                  </a:cubicBezTo>
                  <a:cubicBezTo>
                    <a:pt x="68368" y="15479"/>
                    <a:pt x="62794" y="1363"/>
                    <a:pt x="54615" y="15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838">
            <a:off x="880200" y="1343282"/>
            <a:ext cx="7383600" cy="18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 rot="232">
            <a:off x="2352150" y="3334698"/>
            <a:ext cx="4439700" cy="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133050" y="202363"/>
            <a:ext cx="8826600" cy="4896588"/>
            <a:chOff x="266150" y="333113"/>
            <a:chExt cx="8826600" cy="4896588"/>
          </a:xfrm>
        </p:grpSpPr>
        <p:sp>
          <p:nvSpPr>
            <p:cNvPr id="18" name="Google Shape;18;p2"/>
            <p:cNvSpPr/>
            <p:nvPr/>
          </p:nvSpPr>
          <p:spPr>
            <a:xfrm>
              <a:off x="8908350" y="4318150"/>
              <a:ext cx="168175" cy="140650"/>
            </a:xfrm>
            <a:custGeom>
              <a:avLst/>
              <a:gdLst/>
              <a:ahLst/>
              <a:cxnLst/>
              <a:rect l="l" t="t" r="r" b="b"/>
              <a:pathLst>
                <a:path w="6727" h="5626" extrusionOk="0">
                  <a:moveTo>
                    <a:pt x="1746" y="0"/>
                  </a:moveTo>
                  <a:cubicBezTo>
                    <a:pt x="1566" y="0"/>
                    <a:pt x="1432" y="50"/>
                    <a:pt x="1360" y="160"/>
                  </a:cubicBezTo>
                  <a:cubicBezTo>
                    <a:pt x="1360" y="160"/>
                    <a:pt x="1" y="4509"/>
                    <a:pt x="431" y="5416"/>
                  </a:cubicBezTo>
                  <a:cubicBezTo>
                    <a:pt x="506" y="5562"/>
                    <a:pt x="716" y="5626"/>
                    <a:pt x="1017" y="5626"/>
                  </a:cubicBezTo>
                  <a:cubicBezTo>
                    <a:pt x="2529" y="5626"/>
                    <a:pt x="6321" y="4008"/>
                    <a:pt x="6547" y="3196"/>
                  </a:cubicBezTo>
                  <a:cubicBezTo>
                    <a:pt x="6726" y="2559"/>
                    <a:pt x="3044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3050" y="357325"/>
              <a:ext cx="171000" cy="139800"/>
            </a:xfrm>
            <a:custGeom>
              <a:avLst/>
              <a:gdLst/>
              <a:ahLst/>
              <a:cxnLst/>
              <a:rect l="l" t="t" r="r" b="b"/>
              <a:pathLst>
                <a:path w="6840" h="5592" extrusionOk="0">
                  <a:moveTo>
                    <a:pt x="5733" y="1"/>
                  </a:moveTo>
                  <a:cubicBezTo>
                    <a:pt x="4145" y="1"/>
                    <a:pt x="459" y="1354"/>
                    <a:pt x="202" y="2125"/>
                  </a:cubicBezTo>
                  <a:cubicBezTo>
                    <a:pt x="0" y="2771"/>
                    <a:pt x="3627" y="5592"/>
                    <a:pt x="4886" y="5592"/>
                  </a:cubicBezTo>
                  <a:cubicBezTo>
                    <a:pt x="5041" y="5592"/>
                    <a:pt x="5160" y="5549"/>
                    <a:pt x="5231" y="5455"/>
                  </a:cubicBezTo>
                  <a:cubicBezTo>
                    <a:pt x="5231" y="5455"/>
                    <a:pt x="6840" y="1174"/>
                    <a:pt x="6432" y="245"/>
                  </a:cubicBezTo>
                  <a:cubicBezTo>
                    <a:pt x="6359" y="74"/>
                    <a:pt x="6103" y="1"/>
                    <a:pt x="5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847025" y="5120950"/>
              <a:ext cx="126900" cy="108750"/>
            </a:xfrm>
            <a:custGeom>
              <a:avLst/>
              <a:gdLst/>
              <a:ahLst/>
              <a:cxnLst/>
              <a:rect l="l" t="t" r="r" b="b"/>
              <a:pathLst>
                <a:path w="5076" h="4350" extrusionOk="0">
                  <a:moveTo>
                    <a:pt x="2901" y="1"/>
                  </a:moveTo>
                  <a:cubicBezTo>
                    <a:pt x="952" y="1"/>
                    <a:pt x="1" y="2334"/>
                    <a:pt x="1360" y="3716"/>
                  </a:cubicBezTo>
                  <a:cubicBezTo>
                    <a:pt x="1798" y="4153"/>
                    <a:pt x="2339" y="4349"/>
                    <a:pt x="2871" y="4349"/>
                  </a:cubicBezTo>
                  <a:cubicBezTo>
                    <a:pt x="3992" y="4349"/>
                    <a:pt x="5075" y="3481"/>
                    <a:pt x="5075" y="2175"/>
                  </a:cubicBezTo>
                  <a:cubicBezTo>
                    <a:pt x="5075" y="975"/>
                    <a:pt x="4101" y="1"/>
                    <a:pt x="2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400825" y="4978225"/>
              <a:ext cx="204275" cy="169100"/>
            </a:xfrm>
            <a:custGeom>
              <a:avLst/>
              <a:gdLst/>
              <a:ahLst/>
              <a:cxnLst/>
              <a:rect l="l" t="t" r="r" b="b"/>
              <a:pathLst>
                <a:path w="8171" h="6764" extrusionOk="0">
                  <a:moveTo>
                    <a:pt x="4246" y="1294"/>
                  </a:moveTo>
                  <a:cubicBezTo>
                    <a:pt x="4441" y="1294"/>
                    <a:pt x="4643" y="1322"/>
                    <a:pt x="4849" y="1382"/>
                  </a:cubicBezTo>
                  <a:cubicBezTo>
                    <a:pt x="5959" y="1699"/>
                    <a:pt x="6593" y="2854"/>
                    <a:pt x="6276" y="3964"/>
                  </a:cubicBezTo>
                  <a:cubicBezTo>
                    <a:pt x="5989" y="4950"/>
                    <a:pt x="5124" y="5476"/>
                    <a:pt x="4253" y="5476"/>
                  </a:cubicBezTo>
                  <a:cubicBezTo>
                    <a:pt x="3544" y="5476"/>
                    <a:pt x="2832" y="5127"/>
                    <a:pt x="2425" y="4395"/>
                  </a:cubicBezTo>
                  <a:cubicBezTo>
                    <a:pt x="1643" y="2951"/>
                    <a:pt x="2742" y="1294"/>
                    <a:pt x="4246" y="1294"/>
                  </a:cubicBezTo>
                  <a:close/>
                  <a:moveTo>
                    <a:pt x="4269" y="0"/>
                  </a:moveTo>
                  <a:cubicBezTo>
                    <a:pt x="3730" y="0"/>
                    <a:pt x="3171" y="134"/>
                    <a:pt x="2629" y="430"/>
                  </a:cubicBezTo>
                  <a:cubicBezTo>
                    <a:pt x="1" y="1903"/>
                    <a:pt x="454" y="5799"/>
                    <a:pt x="3354" y="6637"/>
                  </a:cubicBezTo>
                  <a:cubicBezTo>
                    <a:pt x="3660" y="6723"/>
                    <a:pt x="3969" y="6763"/>
                    <a:pt x="4273" y="6763"/>
                  </a:cubicBezTo>
                  <a:cubicBezTo>
                    <a:pt x="5741" y="6763"/>
                    <a:pt x="7090" y="5809"/>
                    <a:pt x="7522" y="4327"/>
                  </a:cubicBezTo>
                  <a:cubicBezTo>
                    <a:pt x="8170" y="2020"/>
                    <a:pt x="6368" y="0"/>
                    <a:pt x="4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892125" y="1969350"/>
              <a:ext cx="200625" cy="184025"/>
            </a:xfrm>
            <a:custGeom>
              <a:avLst/>
              <a:gdLst/>
              <a:ahLst/>
              <a:cxnLst/>
              <a:rect l="l" t="t" r="r" b="b"/>
              <a:pathLst>
                <a:path w="8025" h="7361" extrusionOk="0">
                  <a:moveTo>
                    <a:pt x="5191" y="0"/>
                  </a:moveTo>
                  <a:cubicBezTo>
                    <a:pt x="4928" y="0"/>
                    <a:pt x="4671" y="131"/>
                    <a:pt x="4548" y="441"/>
                  </a:cubicBezTo>
                  <a:lnTo>
                    <a:pt x="3619" y="2729"/>
                  </a:lnTo>
                  <a:lnTo>
                    <a:pt x="1309" y="1778"/>
                  </a:lnTo>
                  <a:cubicBezTo>
                    <a:pt x="1214" y="1741"/>
                    <a:pt x="1124" y="1724"/>
                    <a:pt x="1039" y="1724"/>
                  </a:cubicBezTo>
                  <a:cubicBezTo>
                    <a:pt x="346" y="1724"/>
                    <a:pt x="1" y="2837"/>
                    <a:pt x="788" y="3160"/>
                  </a:cubicBezTo>
                  <a:lnTo>
                    <a:pt x="3053" y="4089"/>
                  </a:lnTo>
                  <a:lnTo>
                    <a:pt x="2124" y="6377"/>
                  </a:lnTo>
                  <a:cubicBezTo>
                    <a:pt x="1892" y="6943"/>
                    <a:pt x="2376" y="7360"/>
                    <a:pt x="2843" y="7360"/>
                  </a:cubicBezTo>
                  <a:cubicBezTo>
                    <a:pt x="3105" y="7360"/>
                    <a:pt x="3361" y="7229"/>
                    <a:pt x="3483" y="6920"/>
                  </a:cubicBezTo>
                  <a:lnTo>
                    <a:pt x="4412" y="4632"/>
                  </a:lnTo>
                  <a:lnTo>
                    <a:pt x="6723" y="5561"/>
                  </a:lnTo>
                  <a:cubicBezTo>
                    <a:pt x="6823" y="5603"/>
                    <a:pt x="6918" y="5622"/>
                    <a:pt x="7007" y="5622"/>
                  </a:cubicBezTo>
                  <a:cubicBezTo>
                    <a:pt x="7690" y="5622"/>
                    <a:pt x="8025" y="4522"/>
                    <a:pt x="7244" y="4202"/>
                  </a:cubicBezTo>
                  <a:lnTo>
                    <a:pt x="4956" y="3273"/>
                  </a:lnTo>
                  <a:lnTo>
                    <a:pt x="5907" y="962"/>
                  </a:lnTo>
                  <a:cubicBezTo>
                    <a:pt x="6139" y="412"/>
                    <a:pt x="5657" y="0"/>
                    <a:pt x="5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577950" y="333113"/>
              <a:ext cx="204800" cy="188225"/>
            </a:xfrm>
            <a:custGeom>
              <a:avLst/>
              <a:gdLst/>
              <a:ahLst/>
              <a:cxnLst/>
              <a:rect l="l" t="t" r="r" b="b"/>
              <a:pathLst>
                <a:path w="8192" h="7529" extrusionOk="0">
                  <a:moveTo>
                    <a:pt x="3157" y="1"/>
                  </a:moveTo>
                  <a:cubicBezTo>
                    <a:pt x="2705" y="1"/>
                    <a:pt x="2223" y="394"/>
                    <a:pt x="2408" y="947"/>
                  </a:cubicBezTo>
                  <a:lnTo>
                    <a:pt x="3178" y="3281"/>
                  </a:lnTo>
                  <a:lnTo>
                    <a:pt x="822" y="4073"/>
                  </a:lnTo>
                  <a:cubicBezTo>
                    <a:pt x="1" y="4320"/>
                    <a:pt x="333" y="5496"/>
                    <a:pt x="1059" y="5496"/>
                  </a:cubicBezTo>
                  <a:cubicBezTo>
                    <a:pt x="1135" y="5496"/>
                    <a:pt x="1214" y="5483"/>
                    <a:pt x="1298" y="5455"/>
                  </a:cubicBezTo>
                  <a:lnTo>
                    <a:pt x="3631" y="4685"/>
                  </a:lnTo>
                  <a:lnTo>
                    <a:pt x="4424" y="7041"/>
                  </a:lnTo>
                  <a:cubicBezTo>
                    <a:pt x="4527" y="7384"/>
                    <a:pt x="4788" y="7529"/>
                    <a:pt x="5058" y="7529"/>
                  </a:cubicBezTo>
                  <a:cubicBezTo>
                    <a:pt x="5501" y="7529"/>
                    <a:pt x="5966" y="7137"/>
                    <a:pt x="5783" y="6588"/>
                  </a:cubicBezTo>
                  <a:lnTo>
                    <a:pt x="4741" y="4232"/>
                  </a:lnTo>
                  <a:lnTo>
                    <a:pt x="7391" y="3462"/>
                  </a:lnTo>
                  <a:cubicBezTo>
                    <a:pt x="8192" y="3216"/>
                    <a:pt x="7877" y="2040"/>
                    <a:pt x="7153" y="2040"/>
                  </a:cubicBezTo>
                  <a:cubicBezTo>
                    <a:pt x="7078" y="2040"/>
                    <a:pt x="6999" y="2052"/>
                    <a:pt x="6916" y="2080"/>
                  </a:cubicBezTo>
                  <a:lnTo>
                    <a:pt x="4582" y="2850"/>
                  </a:lnTo>
                  <a:lnTo>
                    <a:pt x="3789" y="472"/>
                  </a:lnTo>
                  <a:cubicBezTo>
                    <a:pt x="3688" y="141"/>
                    <a:pt x="3428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207450" y="366700"/>
              <a:ext cx="436025" cy="121075"/>
            </a:xfrm>
            <a:custGeom>
              <a:avLst/>
              <a:gdLst/>
              <a:ahLst/>
              <a:cxnLst/>
              <a:rect l="l" t="t" r="r" b="b"/>
              <a:pathLst>
                <a:path w="17441" h="4843" extrusionOk="0">
                  <a:moveTo>
                    <a:pt x="4980" y="1"/>
                  </a:moveTo>
                  <a:cubicBezTo>
                    <a:pt x="4844" y="1"/>
                    <a:pt x="4708" y="52"/>
                    <a:pt x="4606" y="154"/>
                  </a:cubicBezTo>
                  <a:lnTo>
                    <a:pt x="529" y="3665"/>
                  </a:lnTo>
                  <a:cubicBezTo>
                    <a:pt x="1" y="4035"/>
                    <a:pt x="402" y="4719"/>
                    <a:pt x="874" y="4719"/>
                  </a:cubicBezTo>
                  <a:cubicBezTo>
                    <a:pt x="1009" y="4719"/>
                    <a:pt x="1150" y="4662"/>
                    <a:pt x="1276" y="4526"/>
                  </a:cubicBezTo>
                  <a:lnTo>
                    <a:pt x="4946" y="1332"/>
                  </a:lnTo>
                  <a:lnTo>
                    <a:pt x="8548" y="4684"/>
                  </a:lnTo>
                  <a:cubicBezTo>
                    <a:pt x="8661" y="4775"/>
                    <a:pt x="8797" y="4843"/>
                    <a:pt x="8933" y="4843"/>
                  </a:cubicBezTo>
                  <a:cubicBezTo>
                    <a:pt x="9092" y="4843"/>
                    <a:pt x="9227" y="4775"/>
                    <a:pt x="9341" y="4684"/>
                  </a:cubicBezTo>
                  <a:lnTo>
                    <a:pt x="12920" y="1354"/>
                  </a:lnTo>
                  <a:lnTo>
                    <a:pt x="16250" y="4322"/>
                  </a:lnTo>
                  <a:cubicBezTo>
                    <a:pt x="16369" y="4436"/>
                    <a:pt x="16499" y="4484"/>
                    <a:pt x="16623" y="4484"/>
                  </a:cubicBezTo>
                  <a:cubicBezTo>
                    <a:pt x="17067" y="4484"/>
                    <a:pt x="17440" y="3873"/>
                    <a:pt x="16998" y="3484"/>
                  </a:cubicBezTo>
                  <a:lnTo>
                    <a:pt x="13305" y="154"/>
                  </a:lnTo>
                  <a:cubicBezTo>
                    <a:pt x="13192" y="52"/>
                    <a:pt x="13056" y="1"/>
                    <a:pt x="12920" y="1"/>
                  </a:cubicBezTo>
                  <a:cubicBezTo>
                    <a:pt x="12784" y="1"/>
                    <a:pt x="12648" y="52"/>
                    <a:pt x="12535" y="154"/>
                  </a:cubicBezTo>
                  <a:lnTo>
                    <a:pt x="8956" y="3484"/>
                  </a:lnTo>
                  <a:lnTo>
                    <a:pt x="5354" y="154"/>
                  </a:lnTo>
                  <a:cubicBezTo>
                    <a:pt x="5252" y="52"/>
                    <a:pt x="5116" y="1"/>
                    <a:pt x="4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808550" y="4764825"/>
              <a:ext cx="343200" cy="121375"/>
            </a:xfrm>
            <a:custGeom>
              <a:avLst/>
              <a:gdLst/>
              <a:ahLst/>
              <a:cxnLst/>
              <a:rect l="l" t="t" r="r" b="b"/>
              <a:pathLst>
                <a:path w="13728" h="4855" extrusionOk="0">
                  <a:moveTo>
                    <a:pt x="12908" y="1"/>
                  </a:moveTo>
                  <a:cubicBezTo>
                    <a:pt x="12779" y="1"/>
                    <a:pt x="12643" y="50"/>
                    <a:pt x="12517" y="165"/>
                  </a:cubicBezTo>
                  <a:lnTo>
                    <a:pt x="8938" y="3518"/>
                  </a:lnTo>
                  <a:lnTo>
                    <a:pt x="5336" y="165"/>
                  </a:lnTo>
                  <a:cubicBezTo>
                    <a:pt x="5234" y="75"/>
                    <a:pt x="5104" y="29"/>
                    <a:pt x="4971" y="29"/>
                  </a:cubicBezTo>
                  <a:cubicBezTo>
                    <a:pt x="4838" y="29"/>
                    <a:pt x="4702" y="75"/>
                    <a:pt x="4588" y="165"/>
                  </a:cubicBezTo>
                  <a:lnTo>
                    <a:pt x="511" y="3677"/>
                  </a:lnTo>
                  <a:cubicBezTo>
                    <a:pt x="1" y="4064"/>
                    <a:pt x="392" y="4724"/>
                    <a:pt x="858" y="4724"/>
                  </a:cubicBezTo>
                  <a:cubicBezTo>
                    <a:pt x="992" y="4724"/>
                    <a:pt x="1132" y="4669"/>
                    <a:pt x="1258" y="4537"/>
                  </a:cubicBezTo>
                  <a:lnTo>
                    <a:pt x="4951" y="1343"/>
                  </a:lnTo>
                  <a:lnTo>
                    <a:pt x="8553" y="4696"/>
                  </a:lnTo>
                  <a:cubicBezTo>
                    <a:pt x="8643" y="4787"/>
                    <a:pt x="8779" y="4855"/>
                    <a:pt x="8938" y="4855"/>
                  </a:cubicBezTo>
                  <a:cubicBezTo>
                    <a:pt x="9074" y="4855"/>
                    <a:pt x="9232" y="4809"/>
                    <a:pt x="9323" y="4696"/>
                  </a:cubicBezTo>
                  <a:lnTo>
                    <a:pt x="13287" y="1003"/>
                  </a:lnTo>
                  <a:cubicBezTo>
                    <a:pt x="13728" y="598"/>
                    <a:pt x="13360" y="1"/>
                    <a:pt x="12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6688" y="4873025"/>
              <a:ext cx="223725" cy="195425"/>
            </a:xfrm>
            <a:custGeom>
              <a:avLst/>
              <a:gdLst/>
              <a:ahLst/>
              <a:cxnLst/>
              <a:rect l="l" t="t" r="r" b="b"/>
              <a:pathLst>
                <a:path w="8949" h="7817" extrusionOk="0">
                  <a:moveTo>
                    <a:pt x="3144" y="1175"/>
                  </a:moveTo>
                  <a:cubicBezTo>
                    <a:pt x="3161" y="1175"/>
                    <a:pt x="3177" y="1177"/>
                    <a:pt x="3195" y="1179"/>
                  </a:cubicBezTo>
                  <a:cubicBezTo>
                    <a:pt x="4554" y="1179"/>
                    <a:pt x="7476" y="4170"/>
                    <a:pt x="7612" y="4872"/>
                  </a:cubicBezTo>
                  <a:cubicBezTo>
                    <a:pt x="7204" y="5393"/>
                    <a:pt x="3897" y="6639"/>
                    <a:pt x="2243" y="6639"/>
                  </a:cubicBezTo>
                  <a:cubicBezTo>
                    <a:pt x="2085" y="6639"/>
                    <a:pt x="1949" y="6639"/>
                    <a:pt x="1813" y="6594"/>
                  </a:cubicBezTo>
                  <a:cubicBezTo>
                    <a:pt x="1790" y="6594"/>
                    <a:pt x="1768" y="6526"/>
                    <a:pt x="1768" y="6526"/>
                  </a:cubicBezTo>
                  <a:cubicBezTo>
                    <a:pt x="1428" y="5823"/>
                    <a:pt x="2243" y="3082"/>
                    <a:pt x="2923" y="1361"/>
                  </a:cubicBezTo>
                  <a:cubicBezTo>
                    <a:pt x="2943" y="1242"/>
                    <a:pt x="3032" y="1175"/>
                    <a:pt x="3144" y="1175"/>
                  </a:cubicBezTo>
                  <a:close/>
                  <a:moveTo>
                    <a:pt x="3004" y="0"/>
                  </a:moveTo>
                  <a:cubicBezTo>
                    <a:pt x="2485" y="0"/>
                    <a:pt x="2056" y="313"/>
                    <a:pt x="1881" y="794"/>
                  </a:cubicBezTo>
                  <a:cubicBezTo>
                    <a:pt x="1564" y="1610"/>
                    <a:pt x="1" y="5755"/>
                    <a:pt x="658" y="7160"/>
                  </a:cubicBezTo>
                  <a:cubicBezTo>
                    <a:pt x="771" y="7432"/>
                    <a:pt x="975" y="7636"/>
                    <a:pt x="1247" y="7726"/>
                  </a:cubicBezTo>
                  <a:cubicBezTo>
                    <a:pt x="1496" y="7794"/>
                    <a:pt x="1745" y="7817"/>
                    <a:pt x="2017" y="7817"/>
                  </a:cubicBezTo>
                  <a:cubicBezTo>
                    <a:pt x="3829" y="7817"/>
                    <a:pt x="8179" y="6458"/>
                    <a:pt x="8745" y="5325"/>
                  </a:cubicBezTo>
                  <a:cubicBezTo>
                    <a:pt x="8949" y="4917"/>
                    <a:pt x="8700" y="4441"/>
                    <a:pt x="8496" y="4102"/>
                  </a:cubicBezTo>
                  <a:cubicBezTo>
                    <a:pt x="7612" y="2697"/>
                    <a:pt x="4735" y="1"/>
                    <a:pt x="3059" y="1"/>
                  </a:cubicBezTo>
                  <a:cubicBezTo>
                    <a:pt x="3041" y="1"/>
                    <a:pt x="3022" y="0"/>
                    <a:pt x="3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000075" y="617325"/>
              <a:ext cx="90650" cy="90650"/>
            </a:xfrm>
            <a:custGeom>
              <a:avLst/>
              <a:gdLst/>
              <a:ahLst/>
              <a:cxnLst/>
              <a:rect l="l" t="t" r="r" b="b"/>
              <a:pathLst>
                <a:path w="3626" h="3626" extrusionOk="0">
                  <a:moveTo>
                    <a:pt x="1813" y="1"/>
                  </a:moveTo>
                  <a:cubicBezTo>
                    <a:pt x="816" y="1"/>
                    <a:pt x="1" y="816"/>
                    <a:pt x="1" y="1813"/>
                  </a:cubicBezTo>
                  <a:cubicBezTo>
                    <a:pt x="1" y="2810"/>
                    <a:pt x="816" y="3625"/>
                    <a:pt x="1813" y="3625"/>
                  </a:cubicBezTo>
                  <a:cubicBezTo>
                    <a:pt x="2810" y="3625"/>
                    <a:pt x="3625" y="2810"/>
                    <a:pt x="3625" y="1813"/>
                  </a:cubicBezTo>
                  <a:cubicBezTo>
                    <a:pt x="3625" y="816"/>
                    <a:pt x="2810" y="1"/>
                    <a:pt x="1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542475" y="4978225"/>
              <a:ext cx="105925" cy="90225"/>
            </a:xfrm>
            <a:custGeom>
              <a:avLst/>
              <a:gdLst/>
              <a:ahLst/>
              <a:cxnLst/>
              <a:rect l="l" t="t" r="r" b="b"/>
              <a:pathLst>
                <a:path w="4237" h="3609" extrusionOk="0">
                  <a:moveTo>
                    <a:pt x="2425" y="0"/>
                  </a:moveTo>
                  <a:cubicBezTo>
                    <a:pt x="816" y="0"/>
                    <a:pt x="1" y="1948"/>
                    <a:pt x="1156" y="3081"/>
                  </a:cubicBezTo>
                  <a:cubicBezTo>
                    <a:pt x="1521" y="3446"/>
                    <a:pt x="1970" y="3608"/>
                    <a:pt x="2412" y="3608"/>
                  </a:cubicBezTo>
                  <a:cubicBezTo>
                    <a:pt x="3341" y="3608"/>
                    <a:pt x="4237" y="2887"/>
                    <a:pt x="4237" y="1812"/>
                  </a:cubicBezTo>
                  <a:cubicBezTo>
                    <a:pt x="4214" y="816"/>
                    <a:pt x="3421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911288" y="353550"/>
              <a:ext cx="94050" cy="80225"/>
            </a:xfrm>
            <a:custGeom>
              <a:avLst/>
              <a:gdLst/>
              <a:ahLst/>
              <a:cxnLst/>
              <a:rect l="l" t="t" r="r" b="b"/>
              <a:pathLst>
                <a:path w="3762" h="3209" extrusionOk="0">
                  <a:moveTo>
                    <a:pt x="2153" y="0"/>
                  </a:moveTo>
                  <a:cubicBezTo>
                    <a:pt x="726" y="0"/>
                    <a:pt x="1" y="1722"/>
                    <a:pt x="1020" y="2741"/>
                  </a:cubicBezTo>
                  <a:cubicBezTo>
                    <a:pt x="1342" y="3064"/>
                    <a:pt x="1743" y="3208"/>
                    <a:pt x="2137" y="3208"/>
                  </a:cubicBezTo>
                  <a:cubicBezTo>
                    <a:pt x="2962" y="3208"/>
                    <a:pt x="3761" y="2575"/>
                    <a:pt x="3761" y="1609"/>
                  </a:cubicBezTo>
                  <a:cubicBezTo>
                    <a:pt x="3761" y="703"/>
                    <a:pt x="3036" y="0"/>
                    <a:pt x="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0425" y="3532475"/>
              <a:ext cx="108750" cy="93075"/>
            </a:xfrm>
            <a:custGeom>
              <a:avLst/>
              <a:gdLst/>
              <a:ahLst/>
              <a:cxnLst/>
              <a:rect l="l" t="t" r="r" b="b"/>
              <a:pathLst>
                <a:path w="4350" h="3723" extrusionOk="0">
                  <a:moveTo>
                    <a:pt x="2492" y="0"/>
                  </a:moveTo>
                  <a:cubicBezTo>
                    <a:pt x="838" y="0"/>
                    <a:pt x="0" y="1994"/>
                    <a:pt x="1178" y="3172"/>
                  </a:cubicBezTo>
                  <a:cubicBezTo>
                    <a:pt x="1552" y="3552"/>
                    <a:pt x="2015" y="3723"/>
                    <a:pt x="2471" y="3723"/>
                  </a:cubicBezTo>
                  <a:cubicBezTo>
                    <a:pt x="3426" y="3723"/>
                    <a:pt x="4350" y="2977"/>
                    <a:pt x="4350" y="1858"/>
                  </a:cubicBezTo>
                  <a:cubicBezTo>
                    <a:pt x="4350" y="838"/>
                    <a:pt x="3511" y="0"/>
                    <a:pt x="2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66150" y="2009200"/>
              <a:ext cx="121225" cy="104325"/>
            </a:xfrm>
            <a:custGeom>
              <a:avLst/>
              <a:gdLst/>
              <a:ahLst/>
              <a:cxnLst/>
              <a:rect l="l" t="t" r="r" b="b"/>
              <a:pathLst>
                <a:path w="4849" h="4173" extrusionOk="0">
                  <a:moveTo>
                    <a:pt x="2764" y="1"/>
                  </a:moveTo>
                  <a:cubicBezTo>
                    <a:pt x="907" y="1"/>
                    <a:pt x="1" y="2243"/>
                    <a:pt x="1292" y="3557"/>
                  </a:cubicBezTo>
                  <a:cubicBezTo>
                    <a:pt x="1717" y="3982"/>
                    <a:pt x="2239" y="4173"/>
                    <a:pt x="2752" y="4173"/>
                  </a:cubicBezTo>
                  <a:cubicBezTo>
                    <a:pt x="3822" y="4173"/>
                    <a:pt x="4848" y="3341"/>
                    <a:pt x="4848" y="2085"/>
                  </a:cubicBezTo>
                  <a:cubicBezTo>
                    <a:pt x="4848" y="929"/>
                    <a:pt x="3920" y="1"/>
                    <a:pt x="27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845575" y="375063"/>
              <a:ext cx="121775" cy="104325"/>
            </a:xfrm>
            <a:custGeom>
              <a:avLst/>
              <a:gdLst/>
              <a:ahLst/>
              <a:cxnLst/>
              <a:rect l="l" t="t" r="r" b="b"/>
              <a:pathLst>
                <a:path w="4871" h="4173" extrusionOk="0">
                  <a:moveTo>
                    <a:pt x="2787" y="1"/>
                  </a:moveTo>
                  <a:cubicBezTo>
                    <a:pt x="929" y="1"/>
                    <a:pt x="0" y="2244"/>
                    <a:pt x="1314" y="3557"/>
                  </a:cubicBezTo>
                  <a:cubicBezTo>
                    <a:pt x="1740" y="3983"/>
                    <a:pt x="2262" y="4173"/>
                    <a:pt x="2774" y="4173"/>
                  </a:cubicBezTo>
                  <a:cubicBezTo>
                    <a:pt x="3845" y="4173"/>
                    <a:pt x="4871" y="3341"/>
                    <a:pt x="4871" y="2085"/>
                  </a:cubicBezTo>
                  <a:cubicBezTo>
                    <a:pt x="4848" y="930"/>
                    <a:pt x="3919" y="1"/>
                    <a:pt x="2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678625" y="3043300"/>
              <a:ext cx="120650" cy="103400"/>
            </a:xfrm>
            <a:custGeom>
              <a:avLst/>
              <a:gdLst/>
              <a:ahLst/>
              <a:cxnLst/>
              <a:rect l="l" t="t" r="r" b="b"/>
              <a:pathLst>
                <a:path w="4826" h="4136" extrusionOk="0">
                  <a:moveTo>
                    <a:pt x="2765" y="0"/>
                  </a:moveTo>
                  <a:cubicBezTo>
                    <a:pt x="930" y="0"/>
                    <a:pt x="1" y="2221"/>
                    <a:pt x="1292" y="3534"/>
                  </a:cubicBezTo>
                  <a:cubicBezTo>
                    <a:pt x="1714" y="3949"/>
                    <a:pt x="2230" y="4135"/>
                    <a:pt x="2736" y="4135"/>
                  </a:cubicBezTo>
                  <a:cubicBezTo>
                    <a:pt x="3804" y="4135"/>
                    <a:pt x="4826" y="3307"/>
                    <a:pt x="4826" y="2062"/>
                  </a:cubicBezTo>
                  <a:cubicBezTo>
                    <a:pt x="4826" y="929"/>
                    <a:pt x="3897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3"/>
          <p:cNvGrpSpPr/>
          <p:nvPr/>
        </p:nvGrpSpPr>
        <p:grpSpPr>
          <a:xfrm>
            <a:off x="133050" y="202363"/>
            <a:ext cx="8826600" cy="4896588"/>
            <a:chOff x="266150" y="333113"/>
            <a:chExt cx="8826600" cy="4896588"/>
          </a:xfrm>
        </p:grpSpPr>
        <p:sp>
          <p:nvSpPr>
            <p:cNvPr id="36" name="Google Shape;36;p3"/>
            <p:cNvSpPr/>
            <p:nvPr/>
          </p:nvSpPr>
          <p:spPr>
            <a:xfrm>
              <a:off x="8908350" y="4318150"/>
              <a:ext cx="168175" cy="140650"/>
            </a:xfrm>
            <a:custGeom>
              <a:avLst/>
              <a:gdLst/>
              <a:ahLst/>
              <a:cxnLst/>
              <a:rect l="l" t="t" r="r" b="b"/>
              <a:pathLst>
                <a:path w="6727" h="5626" extrusionOk="0">
                  <a:moveTo>
                    <a:pt x="1746" y="0"/>
                  </a:moveTo>
                  <a:cubicBezTo>
                    <a:pt x="1566" y="0"/>
                    <a:pt x="1432" y="50"/>
                    <a:pt x="1360" y="160"/>
                  </a:cubicBezTo>
                  <a:cubicBezTo>
                    <a:pt x="1360" y="160"/>
                    <a:pt x="1" y="4509"/>
                    <a:pt x="431" y="5416"/>
                  </a:cubicBezTo>
                  <a:cubicBezTo>
                    <a:pt x="506" y="5562"/>
                    <a:pt x="716" y="5626"/>
                    <a:pt x="1017" y="5626"/>
                  </a:cubicBezTo>
                  <a:cubicBezTo>
                    <a:pt x="2529" y="5626"/>
                    <a:pt x="6321" y="4008"/>
                    <a:pt x="6547" y="3196"/>
                  </a:cubicBezTo>
                  <a:cubicBezTo>
                    <a:pt x="6726" y="2559"/>
                    <a:pt x="3044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63050" y="357325"/>
              <a:ext cx="171000" cy="139800"/>
            </a:xfrm>
            <a:custGeom>
              <a:avLst/>
              <a:gdLst/>
              <a:ahLst/>
              <a:cxnLst/>
              <a:rect l="l" t="t" r="r" b="b"/>
              <a:pathLst>
                <a:path w="6840" h="5592" extrusionOk="0">
                  <a:moveTo>
                    <a:pt x="5733" y="1"/>
                  </a:moveTo>
                  <a:cubicBezTo>
                    <a:pt x="4145" y="1"/>
                    <a:pt x="459" y="1354"/>
                    <a:pt x="202" y="2125"/>
                  </a:cubicBezTo>
                  <a:cubicBezTo>
                    <a:pt x="0" y="2771"/>
                    <a:pt x="3627" y="5592"/>
                    <a:pt x="4886" y="5592"/>
                  </a:cubicBezTo>
                  <a:cubicBezTo>
                    <a:pt x="5041" y="5592"/>
                    <a:pt x="5160" y="5549"/>
                    <a:pt x="5231" y="5455"/>
                  </a:cubicBezTo>
                  <a:cubicBezTo>
                    <a:pt x="5231" y="5455"/>
                    <a:pt x="6840" y="1174"/>
                    <a:pt x="6432" y="245"/>
                  </a:cubicBezTo>
                  <a:cubicBezTo>
                    <a:pt x="6359" y="74"/>
                    <a:pt x="6103" y="1"/>
                    <a:pt x="5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3847025" y="5120950"/>
              <a:ext cx="126900" cy="108750"/>
            </a:xfrm>
            <a:custGeom>
              <a:avLst/>
              <a:gdLst/>
              <a:ahLst/>
              <a:cxnLst/>
              <a:rect l="l" t="t" r="r" b="b"/>
              <a:pathLst>
                <a:path w="5076" h="4350" extrusionOk="0">
                  <a:moveTo>
                    <a:pt x="2901" y="1"/>
                  </a:moveTo>
                  <a:cubicBezTo>
                    <a:pt x="952" y="1"/>
                    <a:pt x="1" y="2334"/>
                    <a:pt x="1360" y="3716"/>
                  </a:cubicBezTo>
                  <a:cubicBezTo>
                    <a:pt x="1798" y="4153"/>
                    <a:pt x="2339" y="4349"/>
                    <a:pt x="2871" y="4349"/>
                  </a:cubicBezTo>
                  <a:cubicBezTo>
                    <a:pt x="3992" y="4349"/>
                    <a:pt x="5075" y="3481"/>
                    <a:pt x="5075" y="2175"/>
                  </a:cubicBezTo>
                  <a:cubicBezTo>
                    <a:pt x="5075" y="975"/>
                    <a:pt x="4101" y="1"/>
                    <a:pt x="2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6400825" y="4978225"/>
              <a:ext cx="204275" cy="169100"/>
            </a:xfrm>
            <a:custGeom>
              <a:avLst/>
              <a:gdLst/>
              <a:ahLst/>
              <a:cxnLst/>
              <a:rect l="l" t="t" r="r" b="b"/>
              <a:pathLst>
                <a:path w="8171" h="6764" extrusionOk="0">
                  <a:moveTo>
                    <a:pt x="4246" y="1294"/>
                  </a:moveTo>
                  <a:cubicBezTo>
                    <a:pt x="4441" y="1294"/>
                    <a:pt x="4643" y="1322"/>
                    <a:pt x="4849" y="1382"/>
                  </a:cubicBezTo>
                  <a:cubicBezTo>
                    <a:pt x="5959" y="1699"/>
                    <a:pt x="6593" y="2854"/>
                    <a:pt x="6276" y="3964"/>
                  </a:cubicBezTo>
                  <a:cubicBezTo>
                    <a:pt x="5989" y="4950"/>
                    <a:pt x="5124" y="5476"/>
                    <a:pt x="4253" y="5476"/>
                  </a:cubicBezTo>
                  <a:cubicBezTo>
                    <a:pt x="3544" y="5476"/>
                    <a:pt x="2832" y="5127"/>
                    <a:pt x="2425" y="4395"/>
                  </a:cubicBezTo>
                  <a:cubicBezTo>
                    <a:pt x="1643" y="2951"/>
                    <a:pt x="2742" y="1294"/>
                    <a:pt x="4246" y="1294"/>
                  </a:cubicBezTo>
                  <a:close/>
                  <a:moveTo>
                    <a:pt x="4269" y="0"/>
                  </a:moveTo>
                  <a:cubicBezTo>
                    <a:pt x="3730" y="0"/>
                    <a:pt x="3171" y="134"/>
                    <a:pt x="2629" y="430"/>
                  </a:cubicBezTo>
                  <a:cubicBezTo>
                    <a:pt x="1" y="1903"/>
                    <a:pt x="454" y="5799"/>
                    <a:pt x="3354" y="6637"/>
                  </a:cubicBezTo>
                  <a:cubicBezTo>
                    <a:pt x="3660" y="6723"/>
                    <a:pt x="3969" y="6763"/>
                    <a:pt x="4273" y="6763"/>
                  </a:cubicBezTo>
                  <a:cubicBezTo>
                    <a:pt x="5741" y="6763"/>
                    <a:pt x="7090" y="5809"/>
                    <a:pt x="7522" y="4327"/>
                  </a:cubicBezTo>
                  <a:cubicBezTo>
                    <a:pt x="8170" y="2020"/>
                    <a:pt x="6368" y="0"/>
                    <a:pt x="4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8892125" y="1969350"/>
              <a:ext cx="200625" cy="184025"/>
            </a:xfrm>
            <a:custGeom>
              <a:avLst/>
              <a:gdLst/>
              <a:ahLst/>
              <a:cxnLst/>
              <a:rect l="l" t="t" r="r" b="b"/>
              <a:pathLst>
                <a:path w="8025" h="7361" extrusionOk="0">
                  <a:moveTo>
                    <a:pt x="5191" y="0"/>
                  </a:moveTo>
                  <a:cubicBezTo>
                    <a:pt x="4928" y="0"/>
                    <a:pt x="4671" y="131"/>
                    <a:pt x="4548" y="441"/>
                  </a:cubicBezTo>
                  <a:lnTo>
                    <a:pt x="3619" y="2729"/>
                  </a:lnTo>
                  <a:lnTo>
                    <a:pt x="1309" y="1778"/>
                  </a:lnTo>
                  <a:cubicBezTo>
                    <a:pt x="1214" y="1741"/>
                    <a:pt x="1124" y="1724"/>
                    <a:pt x="1039" y="1724"/>
                  </a:cubicBezTo>
                  <a:cubicBezTo>
                    <a:pt x="346" y="1724"/>
                    <a:pt x="1" y="2837"/>
                    <a:pt x="788" y="3160"/>
                  </a:cubicBezTo>
                  <a:lnTo>
                    <a:pt x="3053" y="4089"/>
                  </a:lnTo>
                  <a:lnTo>
                    <a:pt x="2124" y="6377"/>
                  </a:lnTo>
                  <a:cubicBezTo>
                    <a:pt x="1892" y="6943"/>
                    <a:pt x="2376" y="7360"/>
                    <a:pt x="2843" y="7360"/>
                  </a:cubicBezTo>
                  <a:cubicBezTo>
                    <a:pt x="3105" y="7360"/>
                    <a:pt x="3361" y="7229"/>
                    <a:pt x="3483" y="6920"/>
                  </a:cubicBezTo>
                  <a:lnTo>
                    <a:pt x="4412" y="4632"/>
                  </a:lnTo>
                  <a:lnTo>
                    <a:pt x="6723" y="5561"/>
                  </a:lnTo>
                  <a:cubicBezTo>
                    <a:pt x="6823" y="5603"/>
                    <a:pt x="6918" y="5622"/>
                    <a:pt x="7007" y="5622"/>
                  </a:cubicBezTo>
                  <a:cubicBezTo>
                    <a:pt x="7690" y="5622"/>
                    <a:pt x="8025" y="4522"/>
                    <a:pt x="7244" y="4202"/>
                  </a:cubicBezTo>
                  <a:lnTo>
                    <a:pt x="4956" y="3273"/>
                  </a:lnTo>
                  <a:lnTo>
                    <a:pt x="5907" y="962"/>
                  </a:lnTo>
                  <a:cubicBezTo>
                    <a:pt x="6139" y="412"/>
                    <a:pt x="5657" y="0"/>
                    <a:pt x="5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577950" y="333113"/>
              <a:ext cx="204800" cy="188225"/>
            </a:xfrm>
            <a:custGeom>
              <a:avLst/>
              <a:gdLst/>
              <a:ahLst/>
              <a:cxnLst/>
              <a:rect l="l" t="t" r="r" b="b"/>
              <a:pathLst>
                <a:path w="8192" h="7529" extrusionOk="0">
                  <a:moveTo>
                    <a:pt x="3157" y="1"/>
                  </a:moveTo>
                  <a:cubicBezTo>
                    <a:pt x="2705" y="1"/>
                    <a:pt x="2223" y="394"/>
                    <a:pt x="2408" y="947"/>
                  </a:cubicBezTo>
                  <a:lnTo>
                    <a:pt x="3178" y="3281"/>
                  </a:lnTo>
                  <a:lnTo>
                    <a:pt x="822" y="4073"/>
                  </a:lnTo>
                  <a:cubicBezTo>
                    <a:pt x="1" y="4320"/>
                    <a:pt x="333" y="5496"/>
                    <a:pt x="1059" y="5496"/>
                  </a:cubicBezTo>
                  <a:cubicBezTo>
                    <a:pt x="1135" y="5496"/>
                    <a:pt x="1214" y="5483"/>
                    <a:pt x="1298" y="5455"/>
                  </a:cubicBezTo>
                  <a:lnTo>
                    <a:pt x="3631" y="4685"/>
                  </a:lnTo>
                  <a:lnTo>
                    <a:pt x="4424" y="7041"/>
                  </a:lnTo>
                  <a:cubicBezTo>
                    <a:pt x="4527" y="7384"/>
                    <a:pt x="4788" y="7529"/>
                    <a:pt x="5058" y="7529"/>
                  </a:cubicBezTo>
                  <a:cubicBezTo>
                    <a:pt x="5501" y="7529"/>
                    <a:pt x="5966" y="7137"/>
                    <a:pt x="5783" y="6588"/>
                  </a:cubicBezTo>
                  <a:lnTo>
                    <a:pt x="4741" y="4232"/>
                  </a:lnTo>
                  <a:lnTo>
                    <a:pt x="7391" y="3462"/>
                  </a:lnTo>
                  <a:cubicBezTo>
                    <a:pt x="8192" y="3216"/>
                    <a:pt x="7877" y="2040"/>
                    <a:pt x="7153" y="2040"/>
                  </a:cubicBezTo>
                  <a:cubicBezTo>
                    <a:pt x="7078" y="2040"/>
                    <a:pt x="6999" y="2052"/>
                    <a:pt x="6916" y="2080"/>
                  </a:cubicBezTo>
                  <a:lnTo>
                    <a:pt x="4582" y="2850"/>
                  </a:lnTo>
                  <a:lnTo>
                    <a:pt x="3789" y="472"/>
                  </a:lnTo>
                  <a:cubicBezTo>
                    <a:pt x="3688" y="141"/>
                    <a:pt x="3428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207450" y="366700"/>
              <a:ext cx="436025" cy="121075"/>
            </a:xfrm>
            <a:custGeom>
              <a:avLst/>
              <a:gdLst/>
              <a:ahLst/>
              <a:cxnLst/>
              <a:rect l="l" t="t" r="r" b="b"/>
              <a:pathLst>
                <a:path w="17441" h="4843" extrusionOk="0">
                  <a:moveTo>
                    <a:pt x="4980" y="1"/>
                  </a:moveTo>
                  <a:cubicBezTo>
                    <a:pt x="4844" y="1"/>
                    <a:pt x="4708" y="52"/>
                    <a:pt x="4606" y="154"/>
                  </a:cubicBezTo>
                  <a:lnTo>
                    <a:pt x="529" y="3665"/>
                  </a:lnTo>
                  <a:cubicBezTo>
                    <a:pt x="1" y="4035"/>
                    <a:pt x="402" y="4719"/>
                    <a:pt x="874" y="4719"/>
                  </a:cubicBezTo>
                  <a:cubicBezTo>
                    <a:pt x="1009" y="4719"/>
                    <a:pt x="1150" y="4662"/>
                    <a:pt x="1276" y="4526"/>
                  </a:cubicBezTo>
                  <a:lnTo>
                    <a:pt x="4946" y="1332"/>
                  </a:lnTo>
                  <a:lnTo>
                    <a:pt x="8548" y="4684"/>
                  </a:lnTo>
                  <a:cubicBezTo>
                    <a:pt x="8661" y="4775"/>
                    <a:pt x="8797" y="4843"/>
                    <a:pt x="8933" y="4843"/>
                  </a:cubicBezTo>
                  <a:cubicBezTo>
                    <a:pt x="9092" y="4843"/>
                    <a:pt x="9227" y="4775"/>
                    <a:pt x="9341" y="4684"/>
                  </a:cubicBezTo>
                  <a:lnTo>
                    <a:pt x="12920" y="1354"/>
                  </a:lnTo>
                  <a:lnTo>
                    <a:pt x="16250" y="4322"/>
                  </a:lnTo>
                  <a:cubicBezTo>
                    <a:pt x="16369" y="4436"/>
                    <a:pt x="16499" y="4484"/>
                    <a:pt x="16623" y="4484"/>
                  </a:cubicBezTo>
                  <a:cubicBezTo>
                    <a:pt x="17067" y="4484"/>
                    <a:pt x="17440" y="3873"/>
                    <a:pt x="16998" y="3484"/>
                  </a:cubicBezTo>
                  <a:lnTo>
                    <a:pt x="13305" y="154"/>
                  </a:lnTo>
                  <a:cubicBezTo>
                    <a:pt x="13192" y="52"/>
                    <a:pt x="13056" y="1"/>
                    <a:pt x="12920" y="1"/>
                  </a:cubicBezTo>
                  <a:cubicBezTo>
                    <a:pt x="12784" y="1"/>
                    <a:pt x="12648" y="52"/>
                    <a:pt x="12535" y="154"/>
                  </a:cubicBezTo>
                  <a:lnTo>
                    <a:pt x="8956" y="3484"/>
                  </a:lnTo>
                  <a:lnTo>
                    <a:pt x="5354" y="154"/>
                  </a:lnTo>
                  <a:cubicBezTo>
                    <a:pt x="5252" y="52"/>
                    <a:pt x="5116" y="1"/>
                    <a:pt x="4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808550" y="4764825"/>
              <a:ext cx="343200" cy="121375"/>
            </a:xfrm>
            <a:custGeom>
              <a:avLst/>
              <a:gdLst/>
              <a:ahLst/>
              <a:cxnLst/>
              <a:rect l="l" t="t" r="r" b="b"/>
              <a:pathLst>
                <a:path w="13728" h="4855" extrusionOk="0">
                  <a:moveTo>
                    <a:pt x="12908" y="1"/>
                  </a:moveTo>
                  <a:cubicBezTo>
                    <a:pt x="12779" y="1"/>
                    <a:pt x="12643" y="50"/>
                    <a:pt x="12517" y="165"/>
                  </a:cubicBezTo>
                  <a:lnTo>
                    <a:pt x="8938" y="3518"/>
                  </a:lnTo>
                  <a:lnTo>
                    <a:pt x="5336" y="165"/>
                  </a:lnTo>
                  <a:cubicBezTo>
                    <a:pt x="5234" y="75"/>
                    <a:pt x="5104" y="29"/>
                    <a:pt x="4971" y="29"/>
                  </a:cubicBezTo>
                  <a:cubicBezTo>
                    <a:pt x="4838" y="29"/>
                    <a:pt x="4702" y="75"/>
                    <a:pt x="4588" y="165"/>
                  </a:cubicBezTo>
                  <a:lnTo>
                    <a:pt x="511" y="3677"/>
                  </a:lnTo>
                  <a:cubicBezTo>
                    <a:pt x="1" y="4064"/>
                    <a:pt x="392" y="4724"/>
                    <a:pt x="858" y="4724"/>
                  </a:cubicBezTo>
                  <a:cubicBezTo>
                    <a:pt x="992" y="4724"/>
                    <a:pt x="1132" y="4669"/>
                    <a:pt x="1258" y="4537"/>
                  </a:cubicBezTo>
                  <a:lnTo>
                    <a:pt x="4951" y="1343"/>
                  </a:lnTo>
                  <a:lnTo>
                    <a:pt x="8553" y="4696"/>
                  </a:lnTo>
                  <a:cubicBezTo>
                    <a:pt x="8643" y="4787"/>
                    <a:pt x="8779" y="4855"/>
                    <a:pt x="8938" y="4855"/>
                  </a:cubicBezTo>
                  <a:cubicBezTo>
                    <a:pt x="9074" y="4855"/>
                    <a:pt x="9232" y="4809"/>
                    <a:pt x="9323" y="4696"/>
                  </a:cubicBezTo>
                  <a:lnTo>
                    <a:pt x="13287" y="1003"/>
                  </a:lnTo>
                  <a:cubicBezTo>
                    <a:pt x="13728" y="598"/>
                    <a:pt x="13360" y="1"/>
                    <a:pt x="12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36688" y="4873025"/>
              <a:ext cx="223725" cy="195425"/>
            </a:xfrm>
            <a:custGeom>
              <a:avLst/>
              <a:gdLst/>
              <a:ahLst/>
              <a:cxnLst/>
              <a:rect l="l" t="t" r="r" b="b"/>
              <a:pathLst>
                <a:path w="8949" h="7817" extrusionOk="0">
                  <a:moveTo>
                    <a:pt x="3144" y="1175"/>
                  </a:moveTo>
                  <a:cubicBezTo>
                    <a:pt x="3161" y="1175"/>
                    <a:pt x="3177" y="1177"/>
                    <a:pt x="3195" y="1179"/>
                  </a:cubicBezTo>
                  <a:cubicBezTo>
                    <a:pt x="4554" y="1179"/>
                    <a:pt x="7476" y="4170"/>
                    <a:pt x="7612" y="4872"/>
                  </a:cubicBezTo>
                  <a:cubicBezTo>
                    <a:pt x="7204" y="5393"/>
                    <a:pt x="3897" y="6639"/>
                    <a:pt x="2243" y="6639"/>
                  </a:cubicBezTo>
                  <a:cubicBezTo>
                    <a:pt x="2085" y="6639"/>
                    <a:pt x="1949" y="6639"/>
                    <a:pt x="1813" y="6594"/>
                  </a:cubicBezTo>
                  <a:cubicBezTo>
                    <a:pt x="1790" y="6594"/>
                    <a:pt x="1768" y="6526"/>
                    <a:pt x="1768" y="6526"/>
                  </a:cubicBezTo>
                  <a:cubicBezTo>
                    <a:pt x="1428" y="5823"/>
                    <a:pt x="2243" y="3082"/>
                    <a:pt x="2923" y="1361"/>
                  </a:cubicBezTo>
                  <a:cubicBezTo>
                    <a:pt x="2943" y="1242"/>
                    <a:pt x="3032" y="1175"/>
                    <a:pt x="3144" y="1175"/>
                  </a:cubicBezTo>
                  <a:close/>
                  <a:moveTo>
                    <a:pt x="3004" y="0"/>
                  </a:moveTo>
                  <a:cubicBezTo>
                    <a:pt x="2485" y="0"/>
                    <a:pt x="2056" y="313"/>
                    <a:pt x="1881" y="794"/>
                  </a:cubicBezTo>
                  <a:cubicBezTo>
                    <a:pt x="1564" y="1610"/>
                    <a:pt x="1" y="5755"/>
                    <a:pt x="658" y="7160"/>
                  </a:cubicBezTo>
                  <a:cubicBezTo>
                    <a:pt x="771" y="7432"/>
                    <a:pt x="975" y="7636"/>
                    <a:pt x="1247" y="7726"/>
                  </a:cubicBezTo>
                  <a:cubicBezTo>
                    <a:pt x="1496" y="7794"/>
                    <a:pt x="1745" y="7817"/>
                    <a:pt x="2017" y="7817"/>
                  </a:cubicBezTo>
                  <a:cubicBezTo>
                    <a:pt x="3829" y="7817"/>
                    <a:pt x="8179" y="6458"/>
                    <a:pt x="8745" y="5325"/>
                  </a:cubicBezTo>
                  <a:cubicBezTo>
                    <a:pt x="8949" y="4917"/>
                    <a:pt x="8700" y="4441"/>
                    <a:pt x="8496" y="4102"/>
                  </a:cubicBezTo>
                  <a:cubicBezTo>
                    <a:pt x="7612" y="2697"/>
                    <a:pt x="4735" y="1"/>
                    <a:pt x="3059" y="1"/>
                  </a:cubicBezTo>
                  <a:cubicBezTo>
                    <a:pt x="3041" y="1"/>
                    <a:pt x="3022" y="0"/>
                    <a:pt x="3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5000075" y="617325"/>
              <a:ext cx="90650" cy="90650"/>
            </a:xfrm>
            <a:custGeom>
              <a:avLst/>
              <a:gdLst/>
              <a:ahLst/>
              <a:cxnLst/>
              <a:rect l="l" t="t" r="r" b="b"/>
              <a:pathLst>
                <a:path w="3626" h="3626" extrusionOk="0">
                  <a:moveTo>
                    <a:pt x="1813" y="1"/>
                  </a:moveTo>
                  <a:cubicBezTo>
                    <a:pt x="816" y="1"/>
                    <a:pt x="1" y="816"/>
                    <a:pt x="1" y="1813"/>
                  </a:cubicBezTo>
                  <a:cubicBezTo>
                    <a:pt x="1" y="2810"/>
                    <a:pt x="816" y="3625"/>
                    <a:pt x="1813" y="3625"/>
                  </a:cubicBezTo>
                  <a:cubicBezTo>
                    <a:pt x="2810" y="3625"/>
                    <a:pt x="3625" y="2810"/>
                    <a:pt x="3625" y="1813"/>
                  </a:cubicBezTo>
                  <a:cubicBezTo>
                    <a:pt x="3625" y="816"/>
                    <a:pt x="2810" y="1"/>
                    <a:pt x="1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2542475" y="4978225"/>
              <a:ext cx="105925" cy="90225"/>
            </a:xfrm>
            <a:custGeom>
              <a:avLst/>
              <a:gdLst/>
              <a:ahLst/>
              <a:cxnLst/>
              <a:rect l="l" t="t" r="r" b="b"/>
              <a:pathLst>
                <a:path w="4237" h="3609" extrusionOk="0">
                  <a:moveTo>
                    <a:pt x="2425" y="0"/>
                  </a:moveTo>
                  <a:cubicBezTo>
                    <a:pt x="816" y="0"/>
                    <a:pt x="1" y="1948"/>
                    <a:pt x="1156" y="3081"/>
                  </a:cubicBezTo>
                  <a:cubicBezTo>
                    <a:pt x="1521" y="3446"/>
                    <a:pt x="1970" y="3608"/>
                    <a:pt x="2412" y="3608"/>
                  </a:cubicBezTo>
                  <a:cubicBezTo>
                    <a:pt x="3341" y="3608"/>
                    <a:pt x="4237" y="2887"/>
                    <a:pt x="4237" y="1812"/>
                  </a:cubicBezTo>
                  <a:cubicBezTo>
                    <a:pt x="4214" y="816"/>
                    <a:pt x="3421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3911288" y="353550"/>
              <a:ext cx="94050" cy="80225"/>
            </a:xfrm>
            <a:custGeom>
              <a:avLst/>
              <a:gdLst/>
              <a:ahLst/>
              <a:cxnLst/>
              <a:rect l="l" t="t" r="r" b="b"/>
              <a:pathLst>
                <a:path w="3762" h="3209" extrusionOk="0">
                  <a:moveTo>
                    <a:pt x="2153" y="0"/>
                  </a:moveTo>
                  <a:cubicBezTo>
                    <a:pt x="726" y="0"/>
                    <a:pt x="1" y="1722"/>
                    <a:pt x="1020" y="2741"/>
                  </a:cubicBezTo>
                  <a:cubicBezTo>
                    <a:pt x="1342" y="3064"/>
                    <a:pt x="1743" y="3208"/>
                    <a:pt x="2137" y="3208"/>
                  </a:cubicBezTo>
                  <a:cubicBezTo>
                    <a:pt x="2962" y="3208"/>
                    <a:pt x="3761" y="2575"/>
                    <a:pt x="3761" y="1609"/>
                  </a:cubicBezTo>
                  <a:cubicBezTo>
                    <a:pt x="3761" y="703"/>
                    <a:pt x="3036" y="0"/>
                    <a:pt x="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560425" y="3532475"/>
              <a:ext cx="108750" cy="93075"/>
            </a:xfrm>
            <a:custGeom>
              <a:avLst/>
              <a:gdLst/>
              <a:ahLst/>
              <a:cxnLst/>
              <a:rect l="l" t="t" r="r" b="b"/>
              <a:pathLst>
                <a:path w="4350" h="3723" extrusionOk="0">
                  <a:moveTo>
                    <a:pt x="2492" y="0"/>
                  </a:moveTo>
                  <a:cubicBezTo>
                    <a:pt x="838" y="0"/>
                    <a:pt x="0" y="1994"/>
                    <a:pt x="1178" y="3172"/>
                  </a:cubicBezTo>
                  <a:cubicBezTo>
                    <a:pt x="1552" y="3552"/>
                    <a:pt x="2015" y="3723"/>
                    <a:pt x="2471" y="3723"/>
                  </a:cubicBezTo>
                  <a:cubicBezTo>
                    <a:pt x="3426" y="3723"/>
                    <a:pt x="4350" y="2977"/>
                    <a:pt x="4350" y="1858"/>
                  </a:cubicBezTo>
                  <a:cubicBezTo>
                    <a:pt x="4350" y="838"/>
                    <a:pt x="3511" y="0"/>
                    <a:pt x="2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266150" y="2009200"/>
              <a:ext cx="121225" cy="104325"/>
            </a:xfrm>
            <a:custGeom>
              <a:avLst/>
              <a:gdLst/>
              <a:ahLst/>
              <a:cxnLst/>
              <a:rect l="l" t="t" r="r" b="b"/>
              <a:pathLst>
                <a:path w="4849" h="4173" extrusionOk="0">
                  <a:moveTo>
                    <a:pt x="2764" y="1"/>
                  </a:moveTo>
                  <a:cubicBezTo>
                    <a:pt x="907" y="1"/>
                    <a:pt x="1" y="2243"/>
                    <a:pt x="1292" y="3557"/>
                  </a:cubicBezTo>
                  <a:cubicBezTo>
                    <a:pt x="1717" y="3982"/>
                    <a:pt x="2239" y="4173"/>
                    <a:pt x="2752" y="4173"/>
                  </a:cubicBezTo>
                  <a:cubicBezTo>
                    <a:pt x="3822" y="4173"/>
                    <a:pt x="4848" y="3341"/>
                    <a:pt x="4848" y="2085"/>
                  </a:cubicBezTo>
                  <a:cubicBezTo>
                    <a:pt x="4848" y="929"/>
                    <a:pt x="3920" y="1"/>
                    <a:pt x="27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845575" y="375063"/>
              <a:ext cx="121775" cy="104325"/>
            </a:xfrm>
            <a:custGeom>
              <a:avLst/>
              <a:gdLst/>
              <a:ahLst/>
              <a:cxnLst/>
              <a:rect l="l" t="t" r="r" b="b"/>
              <a:pathLst>
                <a:path w="4871" h="4173" extrusionOk="0">
                  <a:moveTo>
                    <a:pt x="2787" y="1"/>
                  </a:moveTo>
                  <a:cubicBezTo>
                    <a:pt x="929" y="1"/>
                    <a:pt x="0" y="2244"/>
                    <a:pt x="1314" y="3557"/>
                  </a:cubicBezTo>
                  <a:cubicBezTo>
                    <a:pt x="1740" y="3983"/>
                    <a:pt x="2262" y="4173"/>
                    <a:pt x="2774" y="4173"/>
                  </a:cubicBezTo>
                  <a:cubicBezTo>
                    <a:pt x="3845" y="4173"/>
                    <a:pt x="4871" y="3341"/>
                    <a:pt x="4871" y="2085"/>
                  </a:cubicBezTo>
                  <a:cubicBezTo>
                    <a:pt x="4848" y="930"/>
                    <a:pt x="3919" y="1"/>
                    <a:pt x="2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678625" y="3043300"/>
              <a:ext cx="120650" cy="103400"/>
            </a:xfrm>
            <a:custGeom>
              <a:avLst/>
              <a:gdLst/>
              <a:ahLst/>
              <a:cxnLst/>
              <a:rect l="l" t="t" r="r" b="b"/>
              <a:pathLst>
                <a:path w="4826" h="4136" extrusionOk="0">
                  <a:moveTo>
                    <a:pt x="2765" y="0"/>
                  </a:moveTo>
                  <a:cubicBezTo>
                    <a:pt x="930" y="0"/>
                    <a:pt x="1" y="2221"/>
                    <a:pt x="1292" y="3534"/>
                  </a:cubicBezTo>
                  <a:cubicBezTo>
                    <a:pt x="1714" y="3949"/>
                    <a:pt x="2230" y="4135"/>
                    <a:pt x="2736" y="4135"/>
                  </a:cubicBezTo>
                  <a:cubicBezTo>
                    <a:pt x="3804" y="4135"/>
                    <a:pt x="4826" y="3307"/>
                    <a:pt x="4826" y="2062"/>
                  </a:cubicBezTo>
                  <a:cubicBezTo>
                    <a:pt x="4826" y="929"/>
                    <a:pt x="3897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3"/>
          <p:cNvGrpSpPr/>
          <p:nvPr/>
        </p:nvGrpSpPr>
        <p:grpSpPr>
          <a:xfrm>
            <a:off x="-641995" y="-379318"/>
            <a:ext cx="10637395" cy="5807913"/>
            <a:chOff x="-641995" y="-379318"/>
            <a:chExt cx="10637395" cy="5807913"/>
          </a:xfrm>
        </p:grpSpPr>
        <p:sp>
          <p:nvSpPr>
            <p:cNvPr id="53" name="Google Shape;53;p3"/>
            <p:cNvSpPr/>
            <p:nvPr/>
          </p:nvSpPr>
          <p:spPr>
            <a:xfrm rot="689417" flipH="1">
              <a:off x="-539855" y="-79404"/>
              <a:ext cx="2635520" cy="1290372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flipH="1">
              <a:off x="4575775" y="-379318"/>
              <a:ext cx="4004700" cy="1494300"/>
            </a:xfrm>
            <a:custGeom>
              <a:avLst/>
              <a:gdLst/>
              <a:ahLst/>
              <a:cxnLst/>
              <a:rect l="l" t="t" r="r" b="b"/>
              <a:pathLst>
                <a:path w="160188" h="59772" extrusionOk="0">
                  <a:moveTo>
                    <a:pt x="11120" y="4206"/>
                  </a:moveTo>
                  <a:cubicBezTo>
                    <a:pt x="-10996" y="9531"/>
                    <a:pt x="6395" y="25230"/>
                    <a:pt x="8212" y="33954"/>
                  </a:cubicBezTo>
                  <a:cubicBezTo>
                    <a:pt x="10030" y="42678"/>
                    <a:pt x="16270" y="52480"/>
                    <a:pt x="22025" y="56549"/>
                  </a:cubicBezTo>
                  <a:cubicBezTo>
                    <a:pt x="27780" y="60618"/>
                    <a:pt x="34384" y="60366"/>
                    <a:pt x="42744" y="58367"/>
                  </a:cubicBezTo>
                  <a:cubicBezTo>
                    <a:pt x="51105" y="56368"/>
                    <a:pt x="59041" y="49522"/>
                    <a:pt x="72188" y="44554"/>
                  </a:cubicBezTo>
                  <a:cubicBezTo>
                    <a:pt x="85335" y="39586"/>
                    <a:pt x="107384" y="32440"/>
                    <a:pt x="121624" y="28560"/>
                  </a:cubicBezTo>
                  <a:cubicBezTo>
                    <a:pt x="135864" y="24680"/>
                    <a:pt x="154413" y="25699"/>
                    <a:pt x="157627" y="21273"/>
                  </a:cubicBezTo>
                  <a:cubicBezTo>
                    <a:pt x="160841" y="16848"/>
                    <a:pt x="165325" y="4852"/>
                    <a:pt x="140907" y="2007"/>
                  </a:cubicBezTo>
                  <a:cubicBezTo>
                    <a:pt x="116489" y="-837"/>
                    <a:pt x="33236" y="-1118"/>
                    <a:pt x="11120" y="4206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55" name="Google Shape;55;p3"/>
            <p:cNvSpPr/>
            <p:nvPr/>
          </p:nvSpPr>
          <p:spPr>
            <a:xfrm rot="1186784" flipH="1">
              <a:off x="7140400" y="2580387"/>
              <a:ext cx="2635599" cy="1755741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flipH="1">
              <a:off x="3118805" y="4134595"/>
              <a:ext cx="3879200" cy="1294000"/>
            </a:xfrm>
            <a:custGeom>
              <a:avLst/>
              <a:gdLst/>
              <a:ahLst/>
              <a:cxnLst/>
              <a:rect l="l" t="t" r="r" b="b"/>
              <a:pathLst>
                <a:path w="155168" h="51760" extrusionOk="0">
                  <a:moveTo>
                    <a:pt x="13979" y="47208"/>
                  </a:moveTo>
                  <a:cubicBezTo>
                    <a:pt x="23066" y="44456"/>
                    <a:pt x="50268" y="37458"/>
                    <a:pt x="65232" y="32091"/>
                  </a:cubicBezTo>
                  <a:cubicBezTo>
                    <a:pt x="80196" y="26724"/>
                    <a:pt x="91828" y="20338"/>
                    <a:pt x="103763" y="15007"/>
                  </a:cubicBezTo>
                  <a:cubicBezTo>
                    <a:pt x="115698" y="9676"/>
                    <a:pt x="128482" y="934"/>
                    <a:pt x="136842" y="103"/>
                  </a:cubicBezTo>
                  <a:cubicBezTo>
                    <a:pt x="145203" y="-728"/>
                    <a:pt x="151321" y="3544"/>
                    <a:pt x="153926" y="10019"/>
                  </a:cubicBezTo>
                  <a:cubicBezTo>
                    <a:pt x="156531" y="16495"/>
                    <a:pt x="154532" y="32067"/>
                    <a:pt x="152472" y="38956"/>
                  </a:cubicBezTo>
                  <a:cubicBezTo>
                    <a:pt x="150412" y="45846"/>
                    <a:pt x="165194" y="49748"/>
                    <a:pt x="141567" y="51356"/>
                  </a:cubicBezTo>
                  <a:cubicBezTo>
                    <a:pt x="117940" y="52964"/>
                    <a:pt x="31973" y="49293"/>
                    <a:pt x="10708" y="48602"/>
                  </a:cubicBezTo>
                  <a:cubicBezTo>
                    <a:pt x="-10557" y="47911"/>
                    <a:pt x="4892" y="49960"/>
                    <a:pt x="13979" y="47208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57" name="Google Shape;57;p3"/>
            <p:cNvSpPr/>
            <p:nvPr/>
          </p:nvSpPr>
          <p:spPr>
            <a:xfrm flipH="1">
              <a:off x="-298062" y="2525726"/>
              <a:ext cx="1805375" cy="1962125"/>
            </a:xfrm>
            <a:custGeom>
              <a:avLst/>
              <a:gdLst/>
              <a:ahLst/>
              <a:cxnLst/>
              <a:rect l="l" t="t" r="r" b="b"/>
              <a:pathLst>
                <a:path w="72215" h="78485" extrusionOk="0">
                  <a:moveTo>
                    <a:pt x="54615" y="151"/>
                  </a:moveTo>
                  <a:cubicBezTo>
                    <a:pt x="46436" y="-1061"/>
                    <a:pt x="30261" y="12268"/>
                    <a:pt x="21174" y="20507"/>
                  </a:cubicBezTo>
                  <a:cubicBezTo>
                    <a:pt x="12087" y="28746"/>
                    <a:pt x="818" y="40681"/>
                    <a:pt x="91" y="49587"/>
                  </a:cubicBezTo>
                  <a:cubicBezTo>
                    <a:pt x="-636" y="58493"/>
                    <a:pt x="5847" y="69883"/>
                    <a:pt x="16812" y="73942"/>
                  </a:cubicBezTo>
                  <a:cubicBezTo>
                    <a:pt x="27778" y="78001"/>
                    <a:pt x="56978" y="81636"/>
                    <a:pt x="65884" y="73942"/>
                  </a:cubicBezTo>
                  <a:cubicBezTo>
                    <a:pt x="74790" y="66248"/>
                    <a:pt x="72124" y="40076"/>
                    <a:pt x="70246" y="27777"/>
                  </a:cubicBezTo>
                  <a:cubicBezTo>
                    <a:pt x="68368" y="15479"/>
                    <a:pt x="62794" y="1363"/>
                    <a:pt x="54615" y="15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</p:grpSp>
      <p:sp>
        <p:nvSpPr>
          <p:cNvPr id="58" name="Google Shape;58;p3"/>
          <p:cNvSpPr txBox="1">
            <a:spLocks noGrp="1"/>
          </p:cNvSpPr>
          <p:nvPr>
            <p:ph type="title" hasCustomPrompt="1"/>
          </p:nvPr>
        </p:nvSpPr>
        <p:spPr>
          <a:xfrm flipH="1">
            <a:off x="3750300" y="976338"/>
            <a:ext cx="16434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7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3"/>
          <p:cNvSpPr txBox="1">
            <a:spLocks noGrp="1"/>
          </p:cNvSpPr>
          <p:nvPr>
            <p:ph type="title" idx="2"/>
          </p:nvPr>
        </p:nvSpPr>
        <p:spPr>
          <a:xfrm>
            <a:off x="2296650" y="2338650"/>
            <a:ext cx="4550700" cy="8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subTitle" idx="1"/>
          </p:nvPr>
        </p:nvSpPr>
        <p:spPr>
          <a:xfrm>
            <a:off x="3246150" y="3236775"/>
            <a:ext cx="2651700" cy="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 txBox="1">
            <a:spLocks noGrp="1"/>
          </p:cNvSpPr>
          <p:nvPr>
            <p:ph type="title"/>
          </p:nvPr>
        </p:nvSpPr>
        <p:spPr>
          <a:xfrm>
            <a:off x="773238" y="1565225"/>
            <a:ext cx="37809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3" name="Google Shape;193;p9"/>
          <p:cNvSpPr txBox="1">
            <a:spLocks noGrp="1"/>
          </p:cNvSpPr>
          <p:nvPr>
            <p:ph type="subTitle" idx="1"/>
          </p:nvPr>
        </p:nvSpPr>
        <p:spPr>
          <a:xfrm>
            <a:off x="773238" y="2449675"/>
            <a:ext cx="3443700" cy="14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94" name="Google Shape;194;p9"/>
          <p:cNvGrpSpPr/>
          <p:nvPr/>
        </p:nvGrpSpPr>
        <p:grpSpPr>
          <a:xfrm>
            <a:off x="133050" y="202363"/>
            <a:ext cx="8826600" cy="4896588"/>
            <a:chOff x="266150" y="333113"/>
            <a:chExt cx="8826600" cy="4896588"/>
          </a:xfrm>
        </p:grpSpPr>
        <p:sp>
          <p:nvSpPr>
            <p:cNvPr id="195" name="Google Shape;195;p9"/>
            <p:cNvSpPr/>
            <p:nvPr/>
          </p:nvSpPr>
          <p:spPr>
            <a:xfrm>
              <a:off x="8908350" y="4318150"/>
              <a:ext cx="168175" cy="140650"/>
            </a:xfrm>
            <a:custGeom>
              <a:avLst/>
              <a:gdLst/>
              <a:ahLst/>
              <a:cxnLst/>
              <a:rect l="l" t="t" r="r" b="b"/>
              <a:pathLst>
                <a:path w="6727" h="5626" extrusionOk="0">
                  <a:moveTo>
                    <a:pt x="1746" y="0"/>
                  </a:moveTo>
                  <a:cubicBezTo>
                    <a:pt x="1566" y="0"/>
                    <a:pt x="1432" y="50"/>
                    <a:pt x="1360" y="160"/>
                  </a:cubicBezTo>
                  <a:cubicBezTo>
                    <a:pt x="1360" y="160"/>
                    <a:pt x="1" y="4509"/>
                    <a:pt x="431" y="5416"/>
                  </a:cubicBezTo>
                  <a:cubicBezTo>
                    <a:pt x="506" y="5562"/>
                    <a:pt x="716" y="5626"/>
                    <a:pt x="1017" y="5626"/>
                  </a:cubicBezTo>
                  <a:cubicBezTo>
                    <a:pt x="2529" y="5626"/>
                    <a:pt x="6321" y="4008"/>
                    <a:pt x="6547" y="3196"/>
                  </a:cubicBezTo>
                  <a:cubicBezTo>
                    <a:pt x="6726" y="2559"/>
                    <a:pt x="3044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363050" y="357325"/>
              <a:ext cx="171000" cy="139800"/>
            </a:xfrm>
            <a:custGeom>
              <a:avLst/>
              <a:gdLst/>
              <a:ahLst/>
              <a:cxnLst/>
              <a:rect l="l" t="t" r="r" b="b"/>
              <a:pathLst>
                <a:path w="6840" h="5592" extrusionOk="0">
                  <a:moveTo>
                    <a:pt x="5733" y="1"/>
                  </a:moveTo>
                  <a:cubicBezTo>
                    <a:pt x="4145" y="1"/>
                    <a:pt x="459" y="1354"/>
                    <a:pt x="202" y="2125"/>
                  </a:cubicBezTo>
                  <a:cubicBezTo>
                    <a:pt x="0" y="2771"/>
                    <a:pt x="3627" y="5592"/>
                    <a:pt x="4886" y="5592"/>
                  </a:cubicBezTo>
                  <a:cubicBezTo>
                    <a:pt x="5041" y="5592"/>
                    <a:pt x="5160" y="5549"/>
                    <a:pt x="5231" y="5455"/>
                  </a:cubicBezTo>
                  <a:cubicBezTo>
                    <a:pt x="5231" y="5455"/>
                    <a:pt x="6840" y="1174"/>
                    <a:pt x="6432" y="245"/>
                  </a:cubicBezTo>
                  <a:cubicBezTo>
                    <a:pt x="6359" y="74"/>
                    <a:pt x="6103" y="1"/>
                    <a:pt x="5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3847025" y="5120950"/>
              <a:ext cx="126900" cy="108750"/>
            </a:xfrm>
            <a:custGeom>
              <a:avLst/>
              <a:gdLst/>
              <a:ahLst/>
              <a:cxnLst/>
              <a:rect l="l" t="t" r="r" b="b"/>
              <a:pathLst>
                <a:path w="5076" h="4350" extrusionOk="0">
                  <a:moveTo>
                    <a:pt x="2901" y="1"/>
                  </a:moveTo>
                  <a:cubicBezTo>
                    <a:pt x="952" y="1"/>
                    <a:pt x="1" y="2334"/>
                    <a:pt x="1360" y="3716"/>
                  </a:cubicBezTo>
                  <a:cubicBezTo>
                    <a:pt x="1798" y="4153"/>
                    <a:pt x="2339" y="4349"/>
                    <a:pt x="2871" y="4349"/>
                  </a:cubicBezTo>
                  <a:cubicBezTo>
                    <a:pt x="3992" y="4349"/>
                    <a:pt x="5075" y="3481"/>
                    <a:pt x="5075" y="2175"/>
                  </a:cubicBezTo>
                  <a:cubicBezTo>
                    <a:pt x="5075" y="975"/>
                    <a:pt x="4101" y="1"/>
                    <a:pt x="2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6400825" y="4978225"/>
              <a:ext cx="204275" cy="169100"/>
            </a:xfrm>
            <a:custGeom>
              <a:avLst/>
              <a:gdLst/>
              <a:ahLst/>
              <a:cxnLst/>
              <a:rect l="l" t="t" r="r" b="b"/>
              <a:pathLst>
                <a:path w="8171" h="6764" extrusionOk="0">
                  <a:moveTo>
                    <a:pt x="4246" y="1294"/>
                  </a:moveTo>
                  <a:cubicBezTo>
                    <a:pt x="4441" y="1294"/>
                    <a:pt x="4643" y="1322"/>
                    <a:pt x="4849" y="1382"/>
                  </a:cubicBezTo>
                  <a:cubicBezTo>
                    <a:pt x="5959" y="1699"/>
                    <a:pt x="6593" y="2854"/>
                    <a:pt x="6276" y="3964"/>
                  </a:cubicBezTo>
                  <a:cubicBezTo>
                    <a:pt x="5989" y="4950"/>
                    <a:pt x="5124" y="5476"/>
                    <a:pt x="4253" y="5476"/>
                  </a:cubicBezTo>
                  <a:cubicBezTo>
                    <a:pt x="3544" y="5476"/>
                    <a:pt x="2832" y="5127"/>
                    <a:pt x="2425" y="4395"/>
                  </a:cubicBezTo>
                  <a:cubicBezTo>
                    <a:pt x="1643" y="2951"/>
                    <a:pt x="2742" y="1294"/>
                    <a:pt x="4246" y="1294"/>
                  </a:cubicBezTo>
                  <a:close/>
                  <a:moveTo>
                    <a:pt x="4269" y="0"/>
                  </a:moveTo>
                  <a:cubicBezTo>
                    <a:pt x="3730" y="0"/>
                    <a:pt x="3171" y="134"/>
                    <a:pt x="2629" y="430"/>
                  </a:cubicBezTo>
                  <a:cubicBezTo>
                    <a:pt x="1" y="1903"/>
                    <a:pt x="454" y="5799"/>
                    <a:pt x="3354" y="6637"/>
                  </a:cubicBezTo>
                  <a:cubicBezTo>
                    <a:pt x="3660" y="6723"/>
                    <a:pt x="3969" y="6763"/>
                    <a:pt x="4273" y="6763"/>
                  </a:cubicBezTo>
                  <a:cubicBezTo>
                    <a:pt x="5741" y="6763"/>
                    <a:pt x="7090" y="5809"/>
                    <a:pt x="7522" y="4327"/>
                  </a:cubicBezTo>
                  <a:cubicBezTo>
                    <a:pt x="8170" y="2020"/>
                    <a:pt x="6368" y="0"/>
                    <a:pt x="4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8892125" y="1969350"/>
              <a:ext cx="200625" cy="184025"/>
            </a:xfrm>
            <a:custGeom>
              <a:avLst/>
              <a:gdLst/>
              <a:ahLst/>
              <a:cxnLst/>
              <a:rect l="l" t="t" r="r" b="b"/>
              <a:pathLst>
                <a:path w="8025" h="7361" extrusionOk="0">
                  <a:moveTo>
                    <a:pt x="5191" y="0"/>
                  </a:moveTo>
                  <a:cubicBezTo>
                    <a:pt x="4928" y="0"/>
                    <a:pt x="4671" y="131"/>
                    <a:pt x="4548" y="441"/>
                  </a:cubicBezTo>
                  <a:lnTo>
                    <a:pt x="3619" y="2729"/>
                  </a:lnTo>
                  <a:lnTo>
                    <a:pt x="1309" y="1778"/>
                  </a:lnTo>
                  <a:cubicBezTo>
                    <a:pt x="1214" y="1741"/>
                    <a:pt x="1124" y="1724"/>
                    <a:pt x="1039" y="1724"/>
                  </a:cubicBezTo>
                  <a:cubicBezTo>
                    <a:pt x="346" y="1724"/>
                    <a:pt x="1" y="2837"/>
                    <a:pt x="788" y="3160"/>
                  </a:cubicBezTo>
                  <a:lnTo>
                    <a:pt x="3053" y="4089"/>
                  </a:lnTo>
                  <a:lnTo>
                    <a:pt x="2124" y="6377"/>
                  </a:lnTo>
                  <a:cubicBezTo>
                    <a:pt x="1892" y="6943"/>
                    <a:pt x="2376" y="7360"/>
                    <a:pt x="2843" y="7360"/>
                  </a:cubicBezTo>
                  <a:cubicBezTo>
                    <a:pt x="3105" y="7360"/>
                    <a:pt x="3361" y="7229"/>
                    <a:pt x="3483" y="6920"/>
                  </a:cubicBezTo>
                  <a:lnTo>
                    <a:pt x="4412" y="4632"/>
                  </a:lnTo>
                  <a:lnTo>
                    <a:pt x="6723" y="5561"/>
                  </a:lnTo>
                  <a:cubicBezTo>
                    <a:pt x="6823" y="5603"/>
                    <a:pt x="6918" y="5622"/>
                    <a:pt x="7007" y="5622"/>
                  </a:cubicBezTo>
                  <a:cubicBezTo>
                    <a:pt x="7690" y="5622"/>
                    <a:pt x="8025" y="4522"/>
                    <a:pt x="7244" y="4202"/>
                  </a:cubicBezTo>
                  <a:lnTo>
                    <a:pt x="4956" y="3273"/>
                  </a:lnTo>
                  <a:lnTo>
                    <a:pt x="5907" y="962"/>
                  </a:lnTo>
                  <a:cubicBezTo>
                    <a:pt x="6139" y="412"/>
                    <a:pt x="5657" y="0"/>
                    <a:pt x="5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2577950" y="333113"/>
              <a:ext cx="204800" cy="188225"/>
            </a:xfrm>
            <a:custGeom>
              <a:avLst/>
              <a:gdLst/>
              <a:ahLst/>
              <a:cxnLst/>
              <a:rect l="l" t="t" r="r" b="b"/>
              <a:pathLst>
                <a:path w="8192" h="7529" extrusionOk="0">
                  <a:moveTo>
                    <a:pt x="3157" y="1"/>
                  </a:moveTo>
                  <a:cubicBezTo>
                    <a:pt x="2705" y="1"/>
                    <a:pt x="2223" y="394"/>
                    <a:pt x="2408" y="947"/>
                  </a:cubicBezTo>
                  <a:lnTo>
                    <a:pt x="3178" y="3281"/>
                  </a:lnTo>
                  <a:lnTo>
                    <a:pt x="822" y="4073"/>
                  </a:lnTo>
                  <a:cubicBezTo>
                    <a:pt x="1" y="4320"/>
                    <a:pt x="333" y="5496"/>
                    <a:pt x="1059" y="5496"/>
                  </a:cubicBezTo>
                  <a:cubicBezTo>
                    <a:pt x="1135" y="5496"/>
                    <a:pt x="1214" y="5483"/>
                    <a:pt x="1298" y="5455"/>
                  </a:cubicBezTo>
                  <a:lnTo>
                    <a:pt x="3631" y="4685"/>
                  </a:lnTo>
                  <a:lnTo>
                    <a:pt x="4424" y="7041"/>
                  </a:lnTo>
                  <a:cubicBezTo>
                    <a:pt x="4527" y="7384"/>
                    <a:pt x="4788" y="7529"/>
                    <a:pt x="5058" y="7529"/>
                  </a:cubicBezTo>
                  <a:cubicBezTo>
                    <a:pt x="5501" y="7529"/>
                    <a:pt x="5966" y="7137"/>
                    <a:pt x="5783" y="6588"/>
                  </a:cubicBezTo>
                  <a:lnTo>
                    <a:pt x="4741" y="4232"/>
                  </a:lnTo>
                  <a:lnTo>
                    <a:pt x="7391" y="3462"/>
                  </a:lnTo>
                  <a:cubicBezTo>
                    <a:pt x="8192" y="3216"/>
                    <a:pt x="7877" y="2040"/>
                    <a:pt x="7153" y="2040"/>
                  </a:cubicBezTo>
                  <a:cubicBezTo>
                    <a:pt x="7078" y="2040"/>
                    <a:pt x="6999" y="2052"/>
                    <a:pt x="6916" y="2080"/>
                  </a:cubicBezTo>
                  <a:lnTo>
                    <a:pt x="4582" y="2850"/>
                  </a:lnTo>
                  <a:lnTo>
                    <a:pt x="3789" y="472"/>
                  </a:lnTo>
                  <a:cubicBezTo>
                    <a:pt x="3688" y="141"/>
                    <a:pt x="3428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6207450" y="366700"/>
              <a:ext cx="436025" cy="121075"/>
            </a:xfrm>
            <a:custGeom>
              <a:avLst/>
              <a:gdLst/>
              <a:ahLst/>
              <a:cxnLst/>
              <a:rect l="l" t="t" r="r" b="b"/>
              <a:pathLst>
                <a:path w="17441" h="4843" extrusionOk="0">
                  <a:moveTo>
                    <a:pt x="4980" y="1"/>
                  </a:moveTo>
                  <a:cubicBezTo>
                    <a:pt x="4844" y="1"/>
                    <a:pt x="4708" y="52"/>
                    <a:pt x="4606" y="154"/>
                  </a:cubicBezTo>
                  <a:lnTo>
                    <a:pt x="529" y="3665"/>
                  </a:lnTo>
                  <a:cubicBezTo>
                    <a:pt x="1" y="4035"/>
                    <a:pt x="402" y="4719"/>
                    <a:pt x="874" y="4719"/>
                  </a:cubicBezTo>
                  <a:cubicBezTo>
                    <a:pt x="1009" y="4719"/>
                    <a:pt x="1150" y="4662"/>
                    <a:pt x="1276" y="4526"/>
                  </a:cubicBezTo>
                  <a:lnTo>
                    <a:pt x="4946" y="1332"/>
                  </a:lnTo>
                  <a:lnTo>
                    <a:pt x="8548" y="4684"/>
                  </a:lnTo>
                  <a:cubicBezTo>
                    <a:pt x="8661" y="4775"/>
                    <a:pt x="8797" y="4843"/>
                    <a:pt x="8933" y="4843"/>
                  </a:cubicBezTo>
                  <a:cubicBezTo>
                    <a:pt x="9092" y="4843"/>
                    <a:pt x="9227" y="4775"/>
                    <a:pt x="9341" y="4684"/>
                  </a:cubicBezTo>
                  <a:lnTo>
                    <a:pt x="12920" y="1354"/>
                  </a:lnTo>
                  <a:lnTo>
                    <a:pt x="16250" y="4322"/>
                  </a:lnTo>
                  <a:cubicBezTo>
                    <a:pt x="16369" y="4436"/>
                    <a:pt x="16499" y="4484"/>
                    <a:pt x="16623" y="4484"/>
                  </a:cubicBezTo>
                  <a:cubicBezTo>
                    <a:pt x="17067" y="4484"/>
                    <a:pt x="17440" y="3873"/>
                    <a:pt x="16998" y="3484"/>
                  </a:cubicBezTo>
                  <a:lnTo>
                    <a:pt x="13305" y="154"/>
                  </a:lnTo>
                  <a:cubicBezTo>
                    <a:pt x="13192" y="52"/>
                    <a:pt x="13056" y="1"/>
                    <a:pt x="12920" y="1"/>
                  </a:cubicBezTo>
                  <a:cubicBezTo>
                    <a:pt x="12784" y="1"/>
                    <a:pt x="12648" y="52"/>
                    <a:pt x="12535" y="154"/>
                  </a:cubicBezTo>
                  <a:lnTo>
                    <a:pt x="8956" y="3484"/>
                  </a:lnTo>
                  <a:lnTo>
                    <a:pt x="5354" y="154"/>
                  </a:lnTo>
                  <a:cubicBezTo>
                    <a:pt x="5252" y="52"/>
                    <a:pt x="5116" y="1"/>
                    <a:pt x="4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4808550" y="4764825"/>
              <a:ext cx="343200" cy="121375"/>
            </a:xfrm>
            <a:custGeom>
              <a:avLst/>
              <a:gdLst/>
              <a:ahLst/>
              <a:cxnLst/>
              <a:rect l="l" t="t" r="r" b="b"/>
              <a:pathLst>
                <a:path w="13728" h="4855" extrusionOk="0">
                  <a:moveTo>
                    <a:pt x="12908" y="1"/>
                  </a:moveTo>
                  <a:cubicBezTo>
                    <a:pt x="12779" y="1"/>
                    <a:pt x="12643" y="50"/>
                    <a:pt x="12517" y="165"/>
                  </a:cubicBezTo>
                  <a:lnTo>
                    <a:pt x="8938" y="3518"/>
                  </a:lnTo>
                  <a:lnTo>
                    <a:pt x="5336" y="165"/>
                  </a:lnTo>
                  <a:cubicBezTo>
                    <a:pt x="5234" y="75"/>
                    <a:pt x="5104" y="29"/>
                    <a:pt x="4971" y="29"/>
                  </a:cubicBezTo>
                  <a:cubicBezTo>
                    <a:pt x="4838" y="29"/>
                    <a:pt x="4702" y="75"/>
                    <a:pt x="4588" y="165"/>
                  </a:cubicBezTo>
                  <a:lnTo>
                    <a:pt x="511" y="3677"/>
                  </a:lnTo>
                  <a:cubicBezTo>
                    <a:pt x="1" y="4064"/>
                    <a:pt x="392" y="4724"/>
                    <a:pt x="858" y="4724"/>
                  </a:cubicBezTo>
                  <a:cubicBezTo>
                    <a:pt x="992" y="4724"/>
                    <a:pt x="1132" y="4669"/>
                    <a:pt x="1258" y="4537"/>
                  </a:cubicBezTo>
                  <a:lnTo>
                    <a:pt x="4951" y="1343"/>
                  </a:lnTo>
                  <a:lnTo>
                    <a:pt x="8553" y="4696"/>
                  </a:lnTo>
                  <a:cubicBezTo>
                    <a:pt x="8643" y="4787"/>
                    <a:pt x="8779" y="4855"/>
                    <a:pt x="8938" y="4855"/>
                  </a:cubicBezTo>
                  <a:cubicBezTo>
                    <a:pt x="9074" y="4855"/>
                    <a:pt x="9232" y="4809"/>
                    <a:pt x="9323" y="4696"/>
                  </a:cubicBezTo>
                  <a:lnTo>
                    <a:pt x="13287" y="1003"/>
                  </a:lnTo>
                  <a:cubicBezTo>
                    <a:pt x="13728" y="598"/>
                    <a:pt x="13360" y="1"/>
                    <a:pt x="12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336688" y="4873025"/>
              <a:ext cx="223725" cy="195425"/>
            </a:xfrm>
            <a:custGeom>
              <a:avLst/>
              <a:gdLst/>
              <a:ahLst/>
              <a:cxnLst/>
              <a:rect l="l" t="t" r="r" b="b"/>
              <a:pathLst>
                <a:path w="8949" h="7817" extrusionOk="0">
                  <a:moveTo>
                    <a:pt x="3144" y="1175"/>
                  </a:moveTo>
                  <a:cubicBezTo>
                    <a:pt x="3161" y="1175"/>
                    <a:pt x="3177" y="1177"/>
                    <a:pt x="3195" y="1179"/>
                  </a:cubicBezTo>
                  <a:cubicBezTo>
                    <a:pt x="4554" y="1179"/>
                    <a:pt x="7476" y="4170"/>
                    <a:pt x="7612" y="4872"/>
                  </a:cubicBezTo>
                  <a:cubicBezTo>
                    <a:pt x="7204" y="5393"/>
                    <a:pt x="3897" y="6639"/>
                    <a:pt x="2243" y="6639"/>
                  </a:cubicBezTo>
                  <a:cubicBezTo>
                    <a:pt x="2085" y="6639"/>
                    <a:pt x="1949" y="6639"/>
                    <a:pt x="1813" y="6594"/>
                  </a:cubicBezTo>
                  <a:cubicBezTo>
                    <a:pt x="1790" y="6594"/>
                    <a:pt x="1768" y="6526"/>
                    <a:pt x="1768" y="6526"/>
                  </a:cubicBezTo>
                  <a:cubicBezTo>
                    <a:pt x="1428" y="5823"/>
                    <a:pt x="2243" y="3082"/>
                    <a:pt x="2923" y="1361"/>
                  </a:cubicBezTo>
                  <a:cubicBezTo>
                    <a:pt x="2943" y="1242"/>
                    <a:pt x="3032" y="1175"/>
                    <a:pt x="3144" y="1175"/>
                  </a:cubicBezTo>
                  <a:close/>
                  <a:moveTo>
                    <a:pt x="3004" y="0"/>
                  </a:moveTo>
                  <a:cubicBezTo>
                    <a:pt x="2485" y="0"/>
                    <a:pt x="2056" y="313"/>
                    <a:pt x="1881" y="794"/>
                  </a:cubicBezTo>
                  <a:cubicBezTo>
                    <a:pt x="1564" y="1610"/>
                    <a:pt x="1" y="5755"/>
                    <a:pt x="658" y="7160"/>
                  </a:cubicBezTo>
                  <a:cubicBezTo>
                    <a:pt x="771" y="7432"/>
                    <a:pt x="975" y="7636"/>
                    <a:pt x="1247" y="7726"/>
                  </a:cubicBezTo>
                  <a:cubicBezTo>
                    <a:pt x="1496" y="7794"/>
                    <a:pt x="1745" y="7817"/>
                    <a:pt x="2017" y="7817"/>
                  </a:cubicBezTo>
                  <a:cubicBezTo>
                    <a:pt x="3829" y="7817"/>
                    <a:pt x="8179" y="6458"/>
                    <a:pt x="8745" y="5325"/>
                  </a:cubicBezTo>
                  <a:cubicBezTo>
                    <a:pt x="8949" y="4917"/>
                    <a:pt x="8700" y="4441"/>
                    <a:pt x="8496" y="4102"/>
                  </a:cubicBezTo>
                  <a:cubicBezTo>
                    <a:pt x="7612" y="2697"/>
                    <a:pt x="4735" y="1"/>
                    <a:pt x="3059" y="1"/>
                  </a:cubicBezTo>
                  <a:cubicBezTo>
                    <a:pt x="3041" y="1"/>
                    <a:pt x="3022" y="0"/>
                    <a:pt x="3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5000075" y="617325"/>
              <a:ext cx="90650" cy="90650"/>
            </a:xfrm>
            <a:custGeom>
              <a:avLst/>
              <a:gdLst/>
              <a:ahLst/>
              <a:cxnLst/>
              <a:rect l="l" t="t" r="r" b="b"/>
              <a:pathLst>
                <a:path w="3626" h="3626" extrusionOk="0">
                  <a:moveTo>
                    <a:pt x="1813" y="1"/>
                  </a:moveTo>
                  <a:cubicBezTo>
                    <a:pt x="816" y="1"/>
                    <a:pt x="1" y="816"/>
                    <a:pt x="1" y="1813"/>
                  </a:cubicBezTo>
                  <a:cubicBezTo>
                    <a:pt x="1" y="2810"/>
                    <a:pt x="816" y="3625"/>
                    <a:pt x="1813" y="3625"/>
                  </a:cubicBezTo>
                  <a:cubicBezTo>
                    <a:pt x="2810" y="3625"/>
                    <a:pt x="3625" y="2810"/>
                    <a:pt x="3625" y="1813"/>
                  </a:cubicBezTo>
                  <a:cubicBezTo>
                    <a:pt x="3625" y="816"/>
                    <a:pt x="2810" y="1"/>
                    <a:pt x="1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2542475" y="4978225"/>
              <a:ext cx="105925" cy="90225"/>
            </a:xfrm>
            <a:custGeom>
              <a:avLst/>
              <a:gdLst/>
              <a:ahLst/>
              <a:cxnLst/>
              <a:rect l="l" t="t" r="r" b="b"/>
              <a:pathLst>
                <a:path w="4237" h="3609" extrusionOk="0">
                  <a:moveTo>
                    <a:pt x="2425" y="0"/>
                  </a:moveTo>
                  <a:cubicBezTo>
                    <a:pt x="816" y="0"/>
                    <a:pt x="1" y="1948"/>
                    <a:pt x="1156" y="3081"/>
                  </a:cubicBezTo>
                  <a:cubicBezTo>
                    <a:pt x="1521" y="3446"/>
                    <a:pt x="1970" y="3608"/>
                    <a:pt x="2412" y="3608"/>
                  </a:cubicBezTo>
                  <a:cubicBezTo>
                    <a:pt x="3341" y="3608"/>
                    <a:pt x="4237" y="2887"/>
                    <a:pt x="4237" y="1812"/>
                  </a:cubicBezTo>
                  <a:cubicBezTo>
                    <a:pt x="4214" y="816"/>
                    <a:pt x="3421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3911288" y="353550"/>
              <a:ext cx="94050" cy="80225"/>
            </a:xfrm>
            <a:custGeom>
              <a:avLst/>
              <a:gdLst/>
              <a:ahLst/>
              <a:cxnLst/>
              <a:rect l="l" t="t" r="r" b="b"/>
              <a:pathLst>
                <a:path w="3762" h="3209" extrusionOk="0">
                  <a:moveTo>
                    <a:pt x="2153" y="0"/>
                  </a:moveTo>
                  <a:cubicBezTo>
                    <a:pt x="726" y="0"/>
                    <a:pt x="1" y="1722"/>
                    <a:pt x="1020" y="2741"/>
                  </a:cubicBezTo>
                  <a:cubicBezTo>
                    <a:pt x="1342" y="3064"/>
                    <a:pt x="1743" y="3208"/>
                    <a:pt x="2137" y="3208"/>
                  </a:cubicBezTo>
                  <a:cubicBezTo>
                    <a:pt x="2962" y="3208"/>
                    <a:pt x="3761" y="2575"/>
                    <a:pt x="3761" y="1609"/>
                  </a:cubicBezTo>
                  <a:cubicBezTo>
                    <a:pt x="3761" y="703"/>
                    <a:pt x="3036" y="0"/>
                    <a:pt x="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560425" y="3532475"/>
              <a:ext cx="108750" cy="93075"/>
            </a:xfrm>
            <a:custGeom>
              <a:avLst/>
              <a:gdLst/>
              <a:ahLst/>
              <a:cxnLst/>
              <a:rect l="l" t="t" r="r" b="b"/>
              <a:pathLst>
                <a:path w="4350" h="3723" extrusionOk="0">
                  <a:moveTo>
                    <a:pt x="2492" y="0"/>
                  </a:moveTo>
                  <a:cubicBezTo>
                    <a:pt x="838" y="0"/>
                    <a:pt x="0" y="1994"/>
                    <a:pt x="1178" y="3172"/>
                  </a:cubicBezTo>
                  <a:cubicBezTo>
                    <a:pt x="1552" y="3552"/>
                    <a:pt x="2015" y="3723"/>
                    <a:pt x="2471" y="3723"/>
                  </a:cubicBezTo>
                  <a:cubicBezTo>
                    <a:pt x="3426" y="3723"/>
                    <a:pt x="4350" y="2977"/>
                    <a:pt x="4350" y="1858"/>
                  </a:cubicBezTo>
                  <a:cubicBezTo>
                    <a:pt x="4350" y="838"/>
                    <a:pt x="3511" y="0"/>
                    <a:pt x="2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266150" y="2009200"/>
              <a:ext cx="121225" cy="104325"/>
            </a:xfrm>
            <a:custGeom>
              <a:avLst/>
              <a:gdLst/>
              <a:ahLst/>
              <a:cxnLst/>
              <a:rect l="l" t="t" r="r" b="b"/>
              <a:pathLst>
                <a:path w="4849" h="4173" extrusionOk="0">
                  <a:moveTo>
                    <a:pt x="2764" y="1"/>
                  </a:moveTo>
                  <a:cubicBezTo>
                    <a:pt x="907" y="1"/>
                    <a:pt x="1" y="2243"/>
                    <a:pt x="1292" y="3557"/>
                  </a:cubicBezTo>
                  <a:cubicBezTo>
                    <a:pt x="1717" y="3982"/>
                    <a:pt x="2239" y="4173"/>
                    <a:pt x="2752" y="4173"/>
                  </a:cubicBezTo>
                  <a:cubicBezTo>
                    <a:pt x="3822" y="4173"/>
                    <a:pt x="4848" y="3341"/>
                    <a:pt x="4848" y="2085"/>
                  </a:cubicBezTo>
                  <a:cubicBezTo>
                    <a:pt x="4848" y="929"/>
                    <a:pt x="3920" y="1"/>
                    <a:pt x="27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8845575" y="375063"/>
              <a:ext cx="121775" cy="104325"/>
            </a:xfrm>
            <a:custGeom>
              <a:avLst/>
              <a:gdLst/>
              <a:ahLst/>
              <a:cxnLst/>
              <a:rect l="l" t="t" r="r" b="b"/>
              <a:pathLst>
                <a:path w="4871" h="4173" extrusionOk="0">
                  <a:moveTo>
                    <a:pt x="2787" y="1"/>
                  </a:moveTo>
                  <a:cubicBezTo>
                    <a:pt x="929" y="1"/>
                    <a:pt x="0" y="2244"/>
                    <a:pt x="1314" y="3557"/>
                  </a:cubicBezTo>
                  <a:cubicBezTo>
                    <a:pt x="1740" y="3983"/>
                    <a:pt x="2262" y="4173"/>
                    <a:pt x="2774" y="4173"/>
                  </a:cubicBezTo>
                  <a:cubicBezTo>
                    <a:pt x="3845" y="4173"/>
                    <a:pt x="4871" y="3341"/>
                    <a:pt x="4871" y="2085"/>
                  </a:cubicBezTo>
                  <a:cubicBezTo>
                    <a:pt x="4848" y="930"/>
                    <a:pt x="3919" y="1"/>
                    <a:pt x="2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8678625" y="3043300"/>
              <a:ext cx="120650" cy="103400"/>
            </a:xfrm>
            <a:custGeom>
              <a:avLst/>
              <a:gdLst/>
              <a:ahLst/>
              <a:cxnLst/>
              <a:rect l="l" t="t" r="r" b="b"/>
              <a:pathLst>
                <a:path w="4826" h="4136" extrusionOk="0">
                  <a:moveTo>
                    <a:pt x="2765" y="0"/>
                  </a:moveTo>
                  <a:cubicBezTo>
                    <a:pt x="930" y="0"/>
                    <a:pt x="1" y="2221"/>
                    <a:pt x="1292" y="3534"/>
                  </a:cubicBezTo>
                  <a:cubicBezTo>
                    <a:pt x="1714" y="3949"/>
                    <a:pt x="2230" y="4135"/>
                    <a:pt x="2736" y="4135"/>
                  </a:cubicBezTo>
                  <a:cubicBezTo>
                    <a:pt x="3804" y="4135"/>
                    <a:pt x="4826" y="3307"/>
                    <a:pt x="4826" y="2062"/>
                  </a:cubicBezTo>
                  <a:cubicBezTo>
                    <a:pt x="4826" y="929"/>
                    <a:pt x="3897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9_1">
    <p:bg>
      <p:bgPr>
        <a:solidFill>
          <a:schemeClr val="accen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0"/>
          <p:cNvSpPr txBox="1">
            <a:spLocks noGrp="1"/>
          </p:cNvSpPr>
          <p:nvPr>
            <p:ph type="subTitle" idx="1"/>
          </p:nvPr>
        </p:nvSpPr>
        <p:spPr>
          <a:xfrm>
            <a:off x="5166270" y="2817600"/>
            <a:ext cx="3115500" cy="11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9" name="Google Shape;469;p20"/>
          <p:cNvSpPr txBox="1">
            <a:spLocks noGrp="1"/>
          </p:cNvSpPr>
          <p:nvPr>
            <p:ph type="title"/>
          </p:nvPr>
        </p:nvSpPr>
        <p:spPr>
          <a:xfrm>
            <a:off x="5166282" y="1501650"/>
            <a:ext cx="2233800" cy="13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70" name="Google Shape;470;p20"/>
          <p:cNvGrpSpPr/>
          <p:nvPr/>
        </p:nvGrpSpPr>
        <p:grpSpPr>
          <a:xfrm rot="10800000" flipH="1">
            <a:off x="-1104245" y="-979693"/>
            <a:ext cx="10840348" cy="7006588"/>
            <a:chOff x="-1104245" y="-1181168"/>
            <a:chExt cx="10840348" cy="7006588"/>
          </a:xfrm>
        </p:grpSpPr>
        <p:sp>
          <p:nvSpPr>
            <p:cNvPr id="471" name="Google Shape;471;p20"/>
            <p:cNvSpPr/>
            <p:nvPr/>
          </p:nvSpPr>
          <p:spPr>
            <a:xfrm rot="-689417">
              <a:off x="6932751" y="-931604"/>
              <a:ext cx="2635520" cy="1290372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-315211" y="-566127"/>
              <a:ext cx="2711925" cy="914900"/>
            </a:xfrm>
            <a:custGeom>
              <a:avLst/>
              <a:gdLst/>
              <a:ahLst/>
              <a:cxnLst/>
              <a:rect l="l" t="t" r="r" b="b"/>
              <a:pathLst>
                <a:path w="108477" h="36596" extrusionOk="0">
                  <a:moveTo>
                    <a:pt x="11366" y="4408"/>
                  </a:moveTo>
                  <a:cubicBezTo>
                    <a:pt x="-4488" y="6202"/>
                    <a:pt x="669" y="5951"/>
                    <a:pt x="1292" y="10778"/>
                  </a:cubicBezTo>
                  <a:cubicBezTo>
                    <a:pt x="1915" y="15606"/>
                    <a:pt x="9350" y="29304"/>
                    <a:pt x="15105" y="33373"/>
                  </a:cubicBezTo>
                  <a:cubicBezTo>
                    <a:pt x="20860" y="37442"/>
                    <a:pt x="27464" y="37190"/>
                    <a:pt x="35824" y="35191"/>
                  </a:cubicBezTo>
                  <a:cubicBezTo>
                    <a:pt x="44185" y="33192"/>
                    <a:pt x="53711" y="26462"/>
                    <a:pt x="65268" y="21378"/>
                  </a:cubicBezTo>
                  <a:cubicBezTo>
                    <a:pt x="76826" y="16294"/>
                    <a:pt x="98519" y="7732"/>
                    <a:pt x="105169" y="4686"/>
                  </a:cubicBezTo>
                  <a:cubicBezTo>
                    <a:pt x="111819" y="1641"/>
                    <a:pt x="106628" y="3884"/>
                    <a:pt x="105169" y="3105"/>
                  </a:cubicBezTo>
                  <a:cubicBezTo>
                    <a:pt x="103710" y="2326"/>
                    <a:pt x="112048" y="-204"/>
                    <a:pt x="96414" y="13"/>
                  </a:cubicBezTo>
                  <a:cubicBezTo>
                    <a:pt x="80780" y="230"/>
                    <a:pt x="27220" y="2614"/>
                    <a:pt x="11366" y="4408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473" name="Google Shape;473;p20"/>
            <p:cNvSpPr/>
            <p:nvPr/>
          </p:nvSpPr>
          <p:spPr>
            <a:xfrm rot="-1186784">
              <a:off x="-963594" y="4127278"/>
              <a:ext cx="2635599" cy="1290284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2358711" y="4445250"/>
              <a:ext cx="3882850" cy="881550"/>
            </a:xfrm>
            <a:custGeom>
              <a:avLst/>
              <a:gdLst/>
              <a:ahLst/>
              <a:cxnLst/>
              <a:rect l="l" t="t" r="r" b="b"/>
              <a:pathLst>
                <a:path w="155314" h="35262" extrusionOk="0">
                  <a:moveTo>
                    <a:pt x="13979" y="30711"/>
                  </a:moveTo>
                  <a:cubicBezTo>
                    <a:pt x="23066" y="27959"/>
                    <a:pt x="50783" y="19946"/>
                    <a:pt x="65232" y="15594"/>
                  </a:cubicBezTo>
                  <a:cubicBezTo>
                    <a:pt x="79681" y="11243"/>
                    <a:pt x="89188" y="7193"/>
                    <a:pt x="100675" y="4602"/>
                  </a:cubicBezTo>
                  <a:cubicBezTo>
                    <a:pt x="112162" y="2012"/>
                    <a:pt x="125701" y="-382"/>
                    <a:pt x="134152" y="51"/>
                  </a:cubicBezTo>
                  <a:cubicBezTo>
                    <a:pt x="142603" y="484"/>
                    <a:pt x="148326" y="3467"/>
                    <a:pt x="151379" y="7202"/>
                  </a:cubicBezTo>
                  <a:cubicBezTo>
                    <a:pt x="154432" y="10937"/>
                    <a:pt x="154107" y="17850"/>
                    <a:pt x="152472" y="22459"/>
                  </a:cubicBezTo>
                  <a:cubicBezTo>
                    <a:pt x="150837" y="27069"/>
                    <a:pt x="165194" y="33251"/>
                    <a:pt x="141567" y="34859"/>
                  </a:cubicBezTo>
                  <a:cubicBezTo>
                    <a:pt x="117940" y="36467"/>
                    <a:pt x="31973" y="32796"/>
                    <a:pt x="10708" y="32105"/>
                  </a:cubicBezTo>
                  <a:cubicBezTo>
                    <a:pt x="-10557" y="31414"/>
                    <a:pt x="4892" y="33463"/>
                    <a:pt x="13979" y="3071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475" name="Google Shape;475;p20"/>
            <p:cNvSpPr/>
            <p:nvPr/>
          </p:nvSpPr>
          <p:spPr>
            <a:xfrm>
              <a:off x="7930728" y="2790789"/>
              <a:ext cx="1805375" cy="1962125"/>
            </a:xfrm>
            <a:custGeom>
              <a:avLst/>
              <a:gdLst/>
              <a:ahLst/>
              <a:cxnLst/>
              <a:rect l="l" t="t" r="r" b="b"/>
              <a:pathLst>
                <a:path w="72215" h="78485" extrusionOk="0">
                  <a:moveTo>
                    <a:pt x="54615" y="151"/>
                  </a:moveTo>
                  <a:cubicBezTo>
                    <a:pt x="46436" y="-1061"/>
                    <a:pt x="30261" y="12268"/>
                    <a:pt x="21174" y="20507"/>
                  </a:cubicBezTo>
                  <a:cubicBezTo>
                    <a:pt x="12087" y="28746"/>
                    <a:pt x="818" y="40681"/>
                    <a:pt x="91" y="49587"/>
                  </a:cubicBezTo>
                  <a:cubicBezTo>
                    <a:pt x="-636" y="58493"/>
                    <a:pt x="5847" y="69883"/>
                    <a:pt x="16812" y="73942"/>
                  </a:cubicBezTo>
                  <a:cubicBezTo>
                    <a:pt x="27778" y="78001"/>
                    <a:pt x="56978" y="81636"/>
                    <a:pt x="65884" y="73942"/>
                  </a:cubicBezTo>
                  <a:cubicBezTo>
                    <a:pt x="74790" y="66248"/>
                    <a:pt x="72124" y="40076"/>
                    <a:pt x="70246" y="27777"/>
                  </a:cubicBezTo>
                  <a:cubicBezTo>
                    <a:pt x="68368" y="15479"/>
                    <a:pt x="62794" y="1363"/>
                    <a:pt x="54615" y="15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</p:grpSp>
      <p:grpSp>
        <p:nvGrpSpPr>
          <p:cNvPr id="476" name="Google Shape;476;p20"/>
          <p:cNvGrpSpPr/>
          <p:nvPr/>
        </p:nvGrpSpPr>
        <p:grpSpPr>
          <a:xfrm flipH="1">
            <a:off x="133050" y="202363"/>
            <a:ext cx="8826600" cy="4896588"/>
            <a:chOff x="266150" y="333113"/>
            <a:chExt cx="8826600" cy="4896588"/>
          </a:xfrm>
        </p:grpSpPr>
        <p:sp>
          <p:nvSpPr>
            <p:cNvPr id="477" name="Google Shape;477;p20"/>
            <p:cNvSpPr/>
            <p:nvPr/>
          </p:nvSpPr>
          <p:spPr>
            <a:xfrm>
              <a:off x="8908350" y="4318150"/>
              <a:ext cx="168175" cy="140650"/>
            </a:xfrm>
            <a:custGeom>
              <a:avLst/>
              <a:gdLst/>
              <a:ahLst/>
              <a:cxnLst/>
              <a:rect l="l" t="t" r="r" b="b"/>
              <a:pathLst>
                <a:path w="6727" h="5626" extrusionOk="0">
                  <a:moveTo>
                    <a:pt x="1746" y="0"/>
                  </a:moveTo>
                  <a:cubicBezTo>
                    <a:pt x="1566" y="0"/>
                    <a:pt x="1432" y="50"/>
                    <a:pt x="1360" y="160"/>
                  </a:cubicBezTo>
                  <a:cubicBezTo>
                    <a:pt x="1360" y="160"/>
                    <a:pt x="1" y="4509"/>
                    <a:pt x="431" y="5416"/>
                  </a:cubicBezTo>
                  <a:cubicBezTo>
                    <a:pt x="506" y="5562"/>
                    <a:pt x="716" y="5626"/>
                    <a:pt x="1017" y="5626"/>
                  </a:cubicBezTo>
                  <a:cubicBezTo>
                    <a:pt x="2529" y="5626"/>
                    <a:pt x="6321" y="4008"/>
                    <a:pt x="6547" y="3196"/>
                  </a:cubicBezTo>
                  <a:cubicBezTo>
                    <a:pt x="6726" y="2559"/>
                    <a:pt x="3044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0"/>
            <p:cNvSpPr/>
            <p:nvPr/>
          </p:nvSpPr>
          <p:spPr>
            <a:xfrm>
              <a:off x="363050" y="357325"/>
              <a:ext cx="171000" cy="139800"/>
            </a:xfrm>
            <a:custGeom>
              <a:avLst/>
              <a:gdLst/>
              <a:ahLst/>
              <a:cxnLst/>
              <a:rect l="l" t="t" r="r" b="b"/>
              <a:pathLst>
                <a:path w="6840" h="5592" extrusionOk="0">
                  <a:moveTo>
                    <a:pt x="5733" y="1"/>
                  </a:moveTo>
                  <a:cubicBezTo>
                    <a:pt x="4145" y="1"/>
                    <a:pt x="459" y="1354"/>
                    <a:pt x="202" y="2125"/>
                  </a:cubicBezTo>
                  <a:cubicBezTo>
                    <a:pt x="0" y="2771"/>
                    <a:pt x="3627" y="5592"/>
                    <a:pt x="4886" y="5592"/>
                  </a:cubicBezTo>
                  <a:cubicBezTo>
                    <a:pt x="5041" y="5592"/>
                    <a:pt x="5160" y="5549"/>
                    <a:pt x="5231" y="5455"/>
                  </a:cubicBezTo>
                  <a:cubicBezTo>
                    <a:pt x="5231" y="5455"/>
                    <a:pt x="6840" y="1174"/>
                    <a:pt x="6432" y="245"/>
                  </a:cubicBezTo>
                  <a:cubicBezTo>
                    <a:pt x="6359" y="74"/>
                    <a:pt x="6103" y="1"/>
                    <a:pt x="5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0"/>
            <p:cNvSpPr/>
            <p:nvPr/>
          </p:nvSpPr>
          <p:spPr>
            <a:xfrm>
              <a:off x="3847025" y="5120950"/>
              <a:ext cx="126900" cy="108750"/>
            </a:xfrm>
            <a:custGeom>
              <a:avLst/>
              <a:gdLst/>
              <a:ahLst/>
              <a:cxnLst/>
              <a:rect l="l" t="t" r="r" b="b"/>
              <a:pathLst>
                <a:path w="5076" h="4350" extrusionOk="0">
                  <a:moveTo>
                    <a:pt x="2901" y="1"/>
                  </a:moveTo>
                  <a:cubicBezTo>
                    <a:pt x="952" y="1"/>
                    <a:pt x="1" y="2334"/>
                    <a:pt x="1360" y="3716"/>
                  </a:cubicBezTo>
                  <a:cubicBezTo>
                    <a:pt x="1798" y="4153"/>
                    <a:pt x="2339" y="4349"/>
                    <a:pt x="2871" y="4349"/>
                  </a:cubicBezTo>
                  <a:cubicBezTo>
                    <a:pt x="3992" y="4349"/>
                    <a:pt x="5075" y="3481"/>
                    <a:pt x="5075" y="2175"/>
                  </a:cubicBezTo>
                  <a:cubicBezTo>
                    <a:pt x="5075" y="975"/>
                    <a:pt x="4101" y="1"/>
                    <a:pt x="2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0"/>
            <p:cNvSpPr/>
            <p:nvPr/>
          </p:nvSpPr>
          <p:spPr>
            <a:xfrm>
              <a:off x="6400825" y="4978225"/>
              <a:ext cx="204275" cy="169100"/>
            </a:xfrm>
            <a:custGeom>
              <a:avLst/>
              <a:gdLst/>
              <a:ahLst/>
              <a:cxnLst/>
              <a:rect l="l" t="t" r="r" b="b"/>
              <a:pathLst>
                <a:path w="8171" h="6764" extrusionOk="0">
                  <a:moveTo>
                    <a:pt x="4246" y="1294"/>
                  </a:moveTo>
                  <a:cubicBezTo>
                    <a:pt x="4441" y="1294"/>
                    <a:pt x="4643" y="1322"/>
                    <a:pt x="4849" y="1382"/>
                  </a:cubicBezTo>
                  <a:cubicBezTo>
                    <a:pt x="5959" y="1699"/>
                    <a:pt x="6593" y="2854"/>
                    <a:pt x="6276" y="3964"/>
                  </a:cubicBezTo>
                  <a:cubicBezTo>
                    <a:pt x="5989" y="4950"/>
                    <a:pt x="5124" y="5476"/>
                    <a:pt x="4253" y="5476"/>
                  </a:cubicBezTo>
                  <a:cubicBezTo>
                    <a:pt x="3544" y="5476"/>
                    <a:pt x="2832" y="5127"/>
                    <a:pt x="2425" y="4395"/>
                  </a:cubicBezTo>
                  <a:cubicBezTo>
                    <a:pt x="1643" y="2951"/>
                    <a:pt x="2742" y="1294"/>
                    <a:pt x="4246" y="1294"/>
                  </a:cubicBezTo>
                  <a:close/>
                  <a:moveTo>
                    <a:pt x="4269" y="0"/>
                  </a:moveTo>
                  <a:cubicBezTo>
                    <a:pt x="3730" y="0"/>
                    <a:pt x="3171" y="134"/>
                    <a:pt x="2629" y="430"/>
                  </a:cubicBezTo>
                  <a:cubicBezTo>
                    <a:pt x="1" y="1903"/>
                    <a:pt x="454" y="5799"/>
                    <a:pt x="3354" y="6637"/>
                  </a:cubicBezTo>
                  <a:cubicBezTo>
                    <a:pt x="3660" y="6723"/>
                    <a:pt x="3969" y="6763"/>
                    <a:pt x="4273" y="6763"/>
                  </a:cubicBezTo>
                  <a:cubicBezTo>
                    <a:pt x="5741" y="6763"/>
                    <a:pt x="7090" y="5809"/>
                    <a:pt x="7522" y="4327"/>
                  </a:cubicBezTo>
                  <a:cubicBezTo>
                    <a:pt x="8170" y="2020"/>
                    <a:pt x="6368" y="0"/>
                    <a:pt x="4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0"/>
            <p:cNvSpPr/>
            <p:nvPr/>
          </p:nvSpPr>
          <p:spPr>
            <a:xfrm>
              <a:off x="8892125" y="1969350"/>
              <a:ext cx="200625" cy="184025"/>
            </a:xfrm>
            <a:custGeom>
              <a:avLst/>
              <a:gdLst/>
              <a:ahLst/>
              <a:cxnLst/>
              <a:rect l="l" t="t" r="r" b="b"/>
              <a:pathLst>
                <a:path w="8025" h="7361" extrusionOk="0">
                  <a:moveTo>
                    <a:pt x="5191" y="0"/>
                  </a:moveTo>
                  <a:cubicBezTo>
                    <a:pt x="4928" y="0"/>
                    <a:pt x="4671" y="131"/>
                    <a:pt x="4548" y="441"/>
                  </a:cubicBezTo>
                  <a:lnTo>
                    <a:pt x="3619" y="2729"/>
                  </a:lnTo>
                  <a:lnTo>
                    <a:pt x="1309" y="1778"/>
                  </a:lnTo>
                  <a:cubicBezTo>
                    <a:pt x="1214" y="1741"/>
                    <a:pt x="1124" y="1724"/>
                    <a:pt x="1039" y="1724"/>
                  </a:cubicBezTo>
                  <a:cubicBezTo>
                    <a:pt x="346" y="1724"/>
                    <a:pt x="1" y="2837"/>
                    <a:pt x="788" y="3160"/>
                  </a:cubicBezTo>
                  <a:lnTo>
                    <a:pt x="3053" y="4089"/>
                  </a:lnTo>
                  <a:lnTo>
                    <a:pt x="2124" y="6377"/>
                  </a:lnTo>
                  <a:cubicBezTo>
                    <a:pt x="1892" y="6943"/>
                    <a:pt x="2376" y="7360"/>
                    <a:pt x="2843" y="7360"/>
                  </a:cubicBezTo>
                  <a:cubicBezTo>
                    <a:pt x="3105" y="7360"/>
                    <a:pt x="3361" y="7229"/>
                    <a:pt x="3483" y="6920"/>
                  </a:cubicBezTo>
                  <a:lnTo>
                    <a:pt x="4412" y="4632"/>
                  </a:lnTo>
                  <a:lnTo>
                    <a:pt x="6723" y="5561"/>
                  </a:lnTo>
                  <a:cubicBezTo>
                    <a:pt x="6823" y="5603"/>
                    <a:pt x="6918" y="5622"/>
                    <a:pt x="7007" y="5622"/>
                  </a:cubicBezTo>
                  <a:cubicBezTo>
                    <a:pt x="7690" y="5622"/>
                    <a:pt x="8025" y="4522"/>
                    <a:pt x="7244" y="4202"/>
                  </a:cubicBezTo>
                  <a:lnTo>
                    <a:pt x="4956" y="3273"/>
                  </a:lnTo>
                  <a:lnTo>
                    <a:pt x="5907" y="962"/>
                  </a:lnTo>
                  <a:cubicBezTo>
                    <a:pt x="6139" y="412"/>
                    <a:pt x="5657" y="0"/>
                    <a:pt x="5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0"/>
            <p:cNvSpPr/>
            <p:nvPr/>
          </p:nvSpPr>
          <p:spPr>
            <a:xfrm>
              <a:off x="2577950" y="333113"/>
              <a:ext cx="204800" cy="188225"/>
            </a:xfrm>
            <a:custGeom>
              <a:avLst/>
              <a:gdLst/>
              <a:ahLst/>
              <a:cxnLst/>
              <a:rect l="l" t="t" r="r" b="b"/>
              <a:pathLst>
                <a:path w="8192" h="7529" extrusionOk="0">
                  <a:moveTo>
                    <a:pt x="3157" y="1"/>
                  </a:moveTo>
                  <a:cubicBezTo>
                    <a:pt x="2705" y="1"/>
                    <a:pt x="2223" y="394"/>
                    <a:pt x="2408" y="947"/>
                  </a:cubicBezTo>
                  <a:lnTo>
                    <a:pt x="3178" y="3281"/>
                  </a:lnTo>
                  <a:lnTo>
                    <a:pt x="822" y="4073"/>
                  </a:lnTo>
                  <a:cubicBezTo>
                    <a:pt x="1" y="4320"/>
                    <a:pt x="333" y="5496"/>
                    <a:pt x="1059" y="5496"/>
                  </a:cubicBezTo>
                  <a:cubicBezTo>
                    <a:pt x="1135" y="5496"/>
                    <a:pt x="1214" y="5483"/>
                    <a:pt x="1298" y="5455"/>
                  </a:cubicBezTo>
                  <a:lnTo>
                    <a:pt x="3631" y="4685"/>
                  </a:lnTo>
                  <a:lnTo>
                    <a:pt x="4424" y="7041"/>
                  </a:lnTo>
                  <a:cubicBezTo>
                    <a:pt x="4527" y="7384"/>
                    <a:pt x="4788" y="7529"/>
                    <a:pt x="5058" y="7529"/>
                  </a:cubicBezTo>
                  <a:cubicBezTo>
                    <a:pt x="5501" y="7529"/>
                    <a:pt x="5966" y="7137"/>
                    <a:pt x="5783" y="6588"/>
                  </a:cubicBezTo>
                  <a:lnTo>
                    <a:pt x="4741" y="4232"/>
                  </a:lnTo>
                  <a:lnTo>
                    <a:pt x="7391" y="3462"/>
                  </a:lnTo>
                  <a:cubicBezTo>
                    <a:pt x="8192" y="3216"/>
                    <a:pt x="7877" y="2040"/>
                    <a:pt x="7153" y="2040"/>
                  </a:cubicBezTo>
                  <a:cubicBezTo>
                    <a:pt x="7078" y="2040"/>
                    <a:pt x="6999" y="2052"/>
                    <a:pt x="6916" y="2080"/>
                  </a:cubicBezTo>
                  <a:lnTo>
                    <a:pt x="4582" y="2850"/>
                  </a:lnTo>
                  <a:lnTo>
                    <a:pt x="3789" y="472"/>
                  </a:lnTo>
                  <a:cubicBezTo>
                    <a:pt x="3688" y="141"/>
                    <a:pt x="3428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0"/>
            <p:cNvSpPr/>
            <p:nvPr/>
          </p:nvSpPr>
          <p:spPr>
            <a:xfrm>
              <a:off x="6207450" y="366700"/>
              <a:ext cx="436025" cy="121075"/>
            </a:xfrm>
            <a:custGeom>
              <a:avLst/>
              <a:gdLst/>
              <a:ahLst/>
              <a:cxnLst/>
              <a:rect l="l" t="t" r="r" b="b"/>
              <a:pathLst>
                <a:path w="17441" h="4843" extrusionOk="0">
                  <a:moveTo>
                    <a:pt x="4980" y="1"/>
                  </a:moveTo>
                  <a:cubicBezTo>
                    <a:pt x="4844" y="1"/>
                    <a:pt x="4708" y="52"/>
                    <a:pt x="4606" y="154"/>
                  </a:cubicBezTo>
                  <a:lnTo>
                    <a:pt x="529" y="3665"/>
                  </a:lnTo>
                  <a:cubicBezTo>
                    <a:pt x="1" y="4035"/>
                    <a:pt x="402" y="4719"/>
                    <a:pt x="874" y="4719"/>
                  </a:cubicBezTo>
                  <a:cubicBezTo>
                    <a:pt x="1009" y="4719"/>
                    <a:pt x="1150" y="4662"/>
                    <a:pt x="1276" y="4526"/>
                  </a:cubicBezTo>
                  <a:lnTo>
                    <a:pt x="4946" y="1332"/>
                  </a:lnTo>
                  <a:lnTo>
                    <a:pt x="8548" y="4684"/>
                  </a:lnTo>
                  <a:cubicBezTo>
                    <a:pt x="8661" y="4775"/>
                    <a:pt x="8797" y="4843"/>
                    <a:pt x="8933" y="4843"/>
                  </a:cubicBezTo>
                  <a:cubicBezTo>
                    <a:pt x="9092" y="4843"/>
                    <a:pt x="9227" y="4775"/>
                    <a:pt x="9341" y="4684"/>
                  </a:cubicBezTo>
                  <a:lnTo>
                    <a:pt x="12920" y="1354"/>
                  </a:lnTo>
                  <a:lnTo>
                    <a:pt x="16250" y="4322"/>
                  </a:lnTo>
                  <a:cubicBezTo>
                    <a:pt x="16369" y="4436"/>
                    <a:pt x="16499" y="4484"/>
                    <a:pt x="16623" y="4484"/>
                  </a:cubicBezTo>
                  <a:cubicBezTo>
                    <a:pt x="17067" y="4484"/>
                    <a:pt x="17440" y="3873"/>
                    <a:pt x="16998" y="3484"/>
                  </a:cubicBezTo>
                  <a:lnTo>
                    <a:pt x="13305" y="154"/>
                  </a:lnTo>
                  <a:cubicBezTo>
                    <a:pt x="13192" y="52"/>
                    <a:pt x="13056" y="1"/>
                    <a:pt x="12920" y="1"/>
                  </a:cubicBezTo>
                  <a:cubicBezTo>
                    <a:pt x="12784" y="1"/>
                    <a:pt x="12648" y="52"/>
                    <a:pt x="12535" y="154"/>
                  </a:cubicBezTo>
                  <a:lnTo>
                    <a:pt x="8956" y="3484"/>
                  </a:lnTo>
                  <a:lnTo>
                    <a:pt x="5354" y="154"/>
                  </a:lnTo>
                  <a:cubicBezTo>
                    <a:pt x="5252" y="52"/>
                    <a:pt x="5116" y="1"/>
                    <a:pt x="4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0"/>
            <p:cNvSpPr/>
            <p:nvPr/>
          </p:nvSpPr>
          <p:spPr>
            <a:xfrm>
              <a:off x="4808550" y="4764825"/>
              <a:ext cx="343200" cy="121375"/>
            </a:xfrm>
            <a:custGeom>
              <a:avLst/>
              <a:gdLst/>
              <a:ahLst/>
              <a:cxnLst/>
              <a:rect l="l" t="t" r="r" b="b"/>
              <a:pathLst>
                <a:path w="13728" h="4855" extrusionOk="0">
                  <a:moveTo>
                    <a:pt x="12908" y="1"/>
                  </a:moveTo>
                  <a:cubicBezTo>
                    <a:pt x="12779" y="1"/>
                    <a:pt x="12643" y="50"/>
                    <a:pt x="12517" y="165"/>
                  </a:cubicBezTo>
                  <a:lnTo>
                    <a:pt x="8938" y="3518"/>
                  </a:lnTo>
                  <a:lnTo>
                    <a:pt x="5336" y="165"/>
                  </a:lnTo>
                  <a:cubicBezTo>
                    <a:pt x="5234" y="75"/>
                    <a:pt x="5104" y="29"/>
                    <a:pt x="4971" y="29"/>
                  </a:cubicBezTo>
                  <a:cubicBezTo>
                    <a:pt x="4838" y="29"/>
                    <a:pt x="4702" y="75"/>
                    <a:pt x="4588" y="165"/>
                  </a:cubicBezTo>
                  <a:lnTo>
                    <a:pt x="511" y="3677"/>
                  </a:lnTo>
                  <a:cubicBezTo>
                    <a:pt x="1" y="4064"/>
                    <a:pt x="392" y="4724"/>
                    <a:pt x="858" y="4724"/>
                  </a:cubicBezTo>
                  <a:cubicBezTo>
                    <a:pt x="992" y="4724"/>
                    <a:pt x="1132" y="4669"/>
                    <a:pt x="1258" y="4537"/>
                  </a:cubicBezTo>
                  <a:lnTo>
                    <a:pt x="4951" y="1343"/>
                  </a:lnTo>
                  <a:lnTo>
                    <a:pt x="8553" y="4696"/>
                  </a:lnTo>
                  <a:cubicBezTo>
                    <a:pt x="8643" y="4787"/>
                    <a:pt x="8779" y="4855"/>
                    <a:pt x="8938" y="4855"/>
                  </a:cubicBezTo>
                  <a:cubicBezTo>
                    <a:pt x="9074" y="4855"/>
                    <a:pt x="9232" y="4809"/>
                    <a:pt x="9323" y="4696"/>
                  </a:cubicBezTo>
                  <a:lnTo>
                    <a:pt x="13287" y="1003"/>
                  </a:lnTo>
                  <a:cubicBezTo>
                    <a:pt x="13728" y="598"/>
                    <a:pt x="13360" y="1"/>
                    <a:pt x="12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0"/>
            <p:cNvSpPr/>
            <p:nvPr/>
          </p:nvSpPr>
          <p:spPr>
            <a:xfrm>
              <a:off x="1417063" y="4965063"/>
              <a:ext cx="223725" cy="195425"/>
            </a:xfrm>
            <a:custGeom>
              <a:avLst/>
              <a:gdLst/>
              <a:ahLst/>
              <a:cxnLst/>
              <a:rect l="l" t="t" r="r" b="b"/>
              <a:pathLst>
                <a:path w="8949" h="7817" extrusionOk="0">
                  <a:moveTo>
                    <a:pt x="3144" y="1175"/>
                  </a:moveTo>
                  <a:cubicBezTo>
                    <a:pt x="3161" y="1175"/>
                    <a:pt x="3177" y="1177"/>
                    <a:pt x="3195" y="1179"/>
                  </a:cubicBezTo>
                  <a:cubicBezTo>
                    <a:pt x="4554" y="1179"/>
                    <a:pt x="7476" y="4170"/>
                    <a:pt x="7612" y="4872"/>
                  </a:cubicBezTo>
                  <a:cubicBezTo>
                    <a:pt x="7204" y="5393"/>
                    <a:pt x="3897" y="6639"/>
                    <a:pt x="2243" y="6639"/>
                  </a:cubicBezTo>
                  <a:cubicBezTo>
                    <a:pt x="2085" y="6639"/>
                    <a:pt x="1949" y="6639"/>
                    <a:pt x="1813" y="6594"/>
                  </a:cubicBezTo>
                  <a:cubicBezTo>
                    <a:pt x="1790" y="6594"/>
                    <a:pt x="1768" y="6526"/>
                    <a:pt x="1768" y="6526"/>
                  </a:cubicBezTo>
                  <a:cubicBezTo>
                    <a:pt x="1428" y="5823"/>
                    <a:pt x="2243" y="3082"/>
                    <a:pt x="2923" y="1361"/>
                  </a:cubicBezTo>
                  <a:cubicBezTo>
                    <a:pt x="2943" y="1242"/>
                    <a:pt x="3032" y="1175"/>
                    <a:pt x="3144" y="1175"/>
                  </a:cubicBezTo>
                  <a:close/>
                  <a:moveTo>
                    <a:pt x="3004" y="0"/>
                  </a:moveTo>
                  <a:cubicBezTo>
                    <a:pt x="2485" y="0"/>
                    <a:pt x="2056" y="313"/>
                    <a:pt x="1881" y="794"/>
                  </a:cubicBezTo>
                  <a:cubicBezTo>
                    <a:pt x="1564" y="1610"/>
                    <a:pt x="1" y="5755"/>
                    <a:pt x="658" y="7160"/>
                  </a:cubicBezTo>
                  <a:cubicBezTo>
                    <a:pt x="771" y="7432"/>
                    <a:pt x="975" y="7636"/>
                    <a:pt x="1247" y="7726"/>
                  </a:cubicBezTo>
                  <a:cubicBezTo>
                    <a:pt x="1496" y="7794"/>
                    <a:pt x="1745" y="7817"/>
                    <a:pt x="2017" y="7817"/>
                  </a:cubicBezTo>
                  <a:cubicBezTo>
                    <a:pt x="3829" y="7817"/>
                    <a:pt x="8179" y="6458"/>
                    <a:pt x="8745" y="5325"/>
                  </a:cubicBezTo>
                  <a:cubicBezTo>
                    <a:pt x="8949" y="4917"/>
                    <a:pt x="8700" y="4441"/>
                    <a:pt x="8496" y="4102"/>
                  </a:cubicBezTo>
                  <a:cubicBezTo>
                    <a:pt x="7612" y="2697"/>
                    <a:pt x="4735" y="1"/>
                    <a:pt x="3059" y="1"/>
                  </a:cubicBezTo>
                  <a:cubicBezTo>
                    <a:pt x="3041" y="1"/>
                    <a:pt x="3022" y="0"/>
                    <a:pt x="3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0"/>
            <p:cNvSpPr/>
            <p:nvPr/>
          </p:nvSpPr>
          <p:spPr>
            <a:xfrm>
              <a:off x="5000075" y="617325"/>
              <a:ext cx="90650" cy="90650"/>
            </a:xfrm>
            <a:custGeom>
              <a:avLst/>
              <a:gdLst/>
              <a:ahLst/>
              <a:cxnLst/>
              <a:rect l="l" t="t" r="r" b="b"/>
              <a:pathLst>
                <a:path w="3626" h="3626" extrusionOk="0">
                  <a:moveTo>
                    <a:pt x="1813" y="1"/>
                  </a:moveTo>
                  <a:cubicBezTo>
                    <a:pt x="816" y="1"/>
                    <a:pt x="1" y="816"/>
                    <a:pt x="1" y="1813"/>
                  </a:cubicBezTo>
                  <a:cubicBezTo>
                    <a:pt x="1" y="2810"/>
                    <a:pt x="816" y="3625"/>
                    <a:pt x="1813" y="3625"/>
                  </a:cubicBezTo>
                  <a:cubicBezTo>
                    <a:pt x="2810" y="3625"/>
                    <a:pt x="3625" y="2810"/>
                    <a:pt x="3625" y="1813"/>
                  </a:cubicBezTo>
                  <a:cubicBezTo>
                    <a:pt x="3625" y="816"/>
                    <a:pt x="2810" y="1"/>
                    <a:pt x="1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0"/>
            <p:cNvSpPr/>
            <p:nvPr/>
          </p:nvSpPr>
          <p:spPr>
            <a:xfrm>
              <a:off x="2542475" y="4978225"/>
              <a:ext cx="105925" cy="90225"/>
            </a:xfrm>
            <a:custGeom>
              <a:avLst/>
              <a:gdLst/>
              <a:ahLst/>
              <a:cxnLst/>
              <a:rect l="l" t="t" r="r" b="b"/>
              <a:pathLst>
                <a:path w="4237" h="3609" extrusionOk="0">
                  <a:moveTo>
                    <a:pt x="2425" y="0"/>
                  </a:moveTo>
                  <a:cubicBezTo>
                    <a:pt x="816" y="0"/>
                    <a:pt x="1" y="1948"/>
                    <a:pt x="1156" y="3081"/>
                  </a:cubicBezTo>
                  <a:cubicBezTo>
                    <a:pt x="1521" y="3446"/>
                    <a:pt x="1970" y="3608"/>
                    <a:pt x="2412" y="3608"/>
                  </a:cubicBezTo>
                  <a:cubicBezTo>
                    <a:pt x="3341" y="3608"/>
                    <a:pt x="4237" y="2887"/>
                    <a:pt x="4237" y="1812"/>
                  </a:cubicBezTo>
                  <a:cubicBezTo>
                    <a:pt x="4214" y="816"/>
                    <a:pt x="3421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0"/>
            <p:cNvSpPr/>
            <p:nvPr/>
          </p:nvSpPr>
          <p:spPr>
            <a:xfrm>
              <a:off x="3911288" y="353550"/>
              <a:ext cx="94050" cy="80225"/>
            </a:xfrm>
            <a:custGeom>
              <a:avLst/>
              <a:gdLst/>
              <a:ahLst/>
              <a:cxnLst/>
              <a:rect l="l" t="t" r="r" b="b"/>
              <a:pathLst>
                <a:path w="3762" h="3209" extrusionOk="0">
                  <a:moveTo>
                    <a:pt x="2153" y="0"/>
                  </a:moveTo>
                  <a:cubicBezTo>
                    <a:pt x="726" y="0"/>
                    <a:pt x="1" y="1722"/>
                    <a:pt x="1020" y="2741"/>
                  </a:cubicBezTo>
                  <a:cubicBezTo>
                    <a:pt x="1342" y="3064"/>
                    <a:pt x="1743" y="3208"/>
                    <a:pt x="2137" y="3208"/>
                  </a:cubicBezTo>
                  <a:cubicBezTo>
                    <a:pt x="2962" y="3208"/>
                    <a:pt x="3761" y="2575"/>
                    <a:pt x="3761" y="1609"/>
                  </a:cubicBezTo>
                  <a:cubicBezTo>
                    <a:pt x="3761" y="703"/>
                    <a:pt x="3036" y="0"/>
                    <a:pt x="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0"/>
            <p:cNvSpPr/>
            <p:nvPr/>
          </p:nvSpPr>
          <p:spPr>
            <a:xfrm>
              <a:off x="317725" y="3351775"/>
              <a:ext cx="108750" cy="93075"/>
            </a:xfrm>
            <a:custGeom>
              <a:avLst/>
              <a:gdLst/>
              <a:ahLst/>
              <a:cxnLst/>
              <a:rect l="l" t="t" r="r" b="b"/>
              <a:pathLst>
                <a:path w="4350" h="3723" extrusionOk="0">
                  <a:moveTo>
                    <a:pt x="2492" y="0"/>
                  </a:moveTo>
                  <a:cubicBezTo>
                    <a:pt x="838" y="0"/>
                    <a:pt x="0" y="1994"/>
                    <a:pt x="1178" y="3172"/>
                  </a:cubicBezTo>
                  <a:cubicBezTo>
                    <a:pt x="1552" y="3552"/>
                    <a:pt x="2015" y="3723"/>
                    <a:pt x="2471" y="3723"/>
                  </a:cubicBezTo>
                  <a:cubicBezTo>
                    <a:pt x="3426" y="3723"/>
                    <a:pt x="4350" y="2977"/>
                    <a:pt x="4350" y="1858"/>
                  </a:cubicBezTo>
                  <a:cubicBezTo>
                    <a:pt x="4350" y="838"/>
                    <a:pt x="3511" y="0"/>
                    <a:pt x="2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0"/>
            <p:cNvSpPr/>
            <p:nvPr/>
          </p:nvSpPr>
          <p:spPr>
            <a:xfrm>
              <a:off x="266150" y="2009200"/>
              <a:ext cx="121225" cy="104325"/>
            </a:xfrm>
            <a:custGeom>
              <a:avLst/>
              <a:gdLst/>
              <a:ahLst/>
              <a:cxnLst/>
              <a:rect l="l" t="t" r="r" b="b"/>
              <a:pathLst>
                <a:path w="4849" h="4173" extrusionOk="0">
                  <a:moveTo>
                    <a:pt x="2764" y="1"/>
                  </a:moveTo>
                  <a:cubicBezTo>
                    <a:pt x="907" y="1"/>
                    <a:pt x="1" y="2243"/>
                    <a:pt x="1292" y="3557"/>
                  </a:cubicBezTo>
                  <a:cubicBezTo>
                    <a:pt x="1717" y="3982"/>
                    <a:pt x="2239" y="4173"/>
                    <a:pt x="2752" y="4173"/>
                  </a:cubicBezTo>
                  <a:cubicBezTo>
                    <a:pt x="3822" y="4173"/>
                    <a:pt x="4848" y="3341"/>
                    <a:pt x="4848" y="2085"/>
                  </a:cubicBezTo>
                  <a:cubicBezTo>
                    <a:pt x="4848" y="929"/>
                    <a:pt x="3920" y="1"/>
                    <a:pt x="27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0"/>
            <p:cNvSpPr/>
            <p:nvPr/>
          </p:nvSpPr>
          <p:spPr>
            <a:xfrm>
              <a:off x="8845575" y="375063"/>
              <a:ext cx="121775" cy="104325"/>
            </a:xfrm>
            <a:custGeom>
              <a:avLst/>
              <a:gdLst/>
              <a:ahLst/>
              <a:cxnLst/>
              <a:rect l="l" t="t" r="r" b="b"/>
              <a:pathLst>
                <a:path w="4871" h="4173" extrusionOk="0">
                  <a:moveTo>
                    <a:pt x="2787" y="1"/>
                  </a:moveTo>
                  <a:cubicBezTo>
                    <a:pt x="929" y="1"/>
                    <a:pt x="0" y="2244"/>
                    <a:pt x="1314" y="3557"/>
                  </a:cubicBezTo>
                  <a:cubicBezTo>
                    <a:pt x="1740" y="3983"/>
                    <a:pt x="2262" y="4173"/>
                    <a:pt x="2774" y="4173"/>
                  </a:cubicBezTo>
                  <a:cubicBezTo>
                    <a:pt x="3845" y="4173"/>
                    <a:pt x="4871" y="3341"/>
                    <a:pt x="4871" y="2085"/>
                  </a:cubicBezTo>
                  <a:cubicBezTo>
                    <a:pt x="4848" y="930"/>
                    <a:pt x="3919" y="1"/>
                    <a:pt x="2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0"/>
            <p:cNvSpPr/>
            <p:nvPr/>
          </p:nvSpPr>
          <p:spPr>
            <a:xfrm>
              <a:off x="8678625" y="3043300"/>
              <a:ext cx="120650" cy="103400"/>
            </a:xfrm>
            <a:custGeom>
              <a:avLst/>
              <a:gdLst/>
              <a:ahLst/>
              <a:cxnLst/>
              <a:rect l="l" t="t" r="r" b="b"/>
              <a:pathLst>
                <a:path w="4826" h="4136" extrusionOk="0">
                  <a:moveTo>
                    <a:pt x="2765" y="0"/>
                  </a:moveTo>
                  <a:cubicBezTo>
                    <a:pt x="930" y="0"/>
                    <a:pt x="1" y="2221"/>
                    <a:pt x="1292" y="3534"/>
                  </a:cubicBezTo>
                  <a:cubicBezTo>
                    <a:pt x="1714" y="3949"/>
                    <a:pt x="2230" y="4135"/>
                    <a:pt x="2736" y="4135"/>
                  </a:cubicBezTo>
                  <a:cubicBezTo>
                    <a:pt x="3804" y="4135"/>
                    <a:pt x="4826" y="3307"/>
                    <a:pt x="4826" y="2062"/>
                  </a:cubicBezTo>
                  <a:cubicBezTo>
                    <a:pt x="4826" y="929"/>
                    <a:pt x="3897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9_1_1_1_1_1_1_1">
    <p:bg>
      <p:bgPr>
        <a:solidFill>
          <a:schemeClr val="accent1"/>
        </a:solidFill>
        <a:effectLst/>
      </p:bgPr>
    </p:bg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22"/>
          <p:cNvGrpSpPr/>
          <p:nvPr/>
        </p:nvGrpSpPr>
        <p:grpSpPr>
          <a:xfrm rot="10800000" flipH="1">
            <a:off x="-1104245" y="-979693"/>
            <a:ext cx="10840348" cy="7006588"/>
            <a:chOff x="-1104245" y="-1181168"/>
            <a:chExt cx="10840348" cy="7006588"/>
          </a:xfrm>
        </p:grpSpPr>
        <p:sp>
          <p:nvSpPr>
            <p:cNvPr id="520" name="Google Shape;520;p22"/>
            <p:cNvSpPr/>
            <p:nvPr/>
          </p:nvSpPr>
          <p:spPr>
            <a:xfrm rot="-689417">
              <a:off x="6932751" y="-931604"/>
              <a:ext cx="2635520" cy="1290372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-315211" y="-566127"/>
              <a:ext cx="2711925" cy="914900"/>
            </a:xfrm>
            <a:custGeom>
              <a:avLst/>
              <a:gdLst/>
              <a:ahLst/>
              <a:cxnLst/>
              <a:rect l="l" t="t" r="r" b="b"/>
              <a:pathLst>
                <a:path w="108477" h="36596" extrusionOk="0">
                  <a:moveTo>
                    <a:pt x="11366" y="4408"/>
                  </a:moveTo>
                  <a:cubicBezTo>
                    <a:pt x="-4488" y="6202"/>
                    <a:pt x="669" y="5951"/>
                    <a:pt x="1292" y="10778"/>
                  </a:cubicBezTo>
                  <a:cubicBezTo>
                    <a:pt x="1915" y="15606"/>
                    <a:pt x="9350" y="29304"/>
                    <a:pt x="15105" y="33373"/>
                  </a:cubicBezTo>
                  <a:cubicBezTo>
                    <a:pt x="20860" y="37442"/>
                    <a:pt x="27464" y="37190"/>
                    <a:pt x="35824" y="35191"/>
                  </a:cubicBezTo>
                  <a:cubicBezTo>
                    <a:pt x="44185" y="33192"/>
                    <a:pt x="53711" y="26462"/>
                    <a:pt x="65268" y="21378"/>
                  </a:cubicBezTo>
                  <a:cubicBezTo>
                    <a:pt x="76826" y="16294"/>
                    <a:pt x="98519" y="7732"/>
                    <a:pt x="105169" y="4686"/>
                  </a:cubicBezTo>
                  <a:cubicBezTo>
                    <a:pt x="111819" y="1641"/>
                    <a:pt x="106628" y="3884"/>
                    <a:pt x="105169" y="3105"/>
                  </a:cubicBezTo>
                  <a:cubicBezTo>
                    <a:pt x="103710" y="2326"/>
                    <a:pt x="112048" y="-204"/>
                    <a:pt x="96414" y="13"/>
                  </a:cubicBezTo>
                  <a:cubicBezTo>
                    <a:pt x="80780" y="230"/>
                    <a:pt x="27220" y="2614"/>
                    <a:pt x="11366" y="4408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522" name="Google Shape;522;p22"/>
            <p:cNvSpPr/>
            <p:nvPr/>
          </p:nvSpPr>
          <p:spPr>
            <a:xfrm rot="-1186784">
              <a:off x="-963594" y="4127278"/>
              <a:ext cx="2635599" cy="1290284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7930728" y="2790789"/>
              <a:ext cx="1805375" cy="1962125"/>
            </a:xfrm>
            <a:custGeom>
              <a:avLst/>
              <a:gdLst/>
              <a:ahLst/>
              <a:cxnLst/>
              <a:rect l="l" t="t" r="r" b="b"/>
              <a:pathLst>
                <a:path w="72215" h="78485" extrusionOk="0">
                  <a:moveTo>
                    <a:pt x="54615" y="151"/>
                  </a:moveTo>
                  <a:cubicBezTo>
                    <a:pt x="46436" y="-1061"/>
                    <a:pt x="30261" y="12268"/>
                    <a:pt x="21174" y="20507"/>
                  </a:cubicBezTo>
                  <a:cubicBezTo>
                    <a:pt x="12087" y="28746"/>
                    <a:pt x="818" y="40681"/>
                    <a:pt x="91" y="49587"/>
                  </a:cubicBezTo>
                  <a:cubicBezTo>
                    <a:pt x="-636" y="58493"/>
                    <a:pt x="5847" y="69883"/>
                    <a:pt x="16812" y="73942"/>
                  </a:cubicBezTo>
                  <a:cubicBezTo>
                    <a:pt x="27778" y="78001"/>
                    <a:pt x="56978" y="81636"/>
                    <a:pt x="65884" y="73942"/>
                  </a:cubicBezTo>
                  <a:cubicBezTo>
                    <a:pt x="74790" y="66248"/>
                    <a:pt x="72124" y="40076"/>
                    <a:pt x="70246" y="27777"/>
                  </a:cubicBezTo>
                  <a:cubicBezTo>
                    <a:pt x="68368" y="15479"/>
                    <a:pt x="62794" y="1363"/>
                    <a:pt x="54615" y="15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</p:grpSp>
      <p:grpSp>
        <p:nvGrpSpPr>
          <p:cNvPr id="524" name="Google Shape;524;p22"/>
          <p:cNvGrpSpPr/>
          <p:nvPr/>
        </p:nvGrpSpPr>
        <p:grpSpPr>
          <a:xfrm flipH="1">
            <a:off x="133050" y="202363"/>
            <a:ext cx="8826600" cy="4896588"/>
            <a:chOff x="266150" y="333113"/>
            <a:chExt cx="8826600" cy="4896588"/>
          </a:xfrm>
        </p:grpSpPr>
        <p:sp>
          <p:nvSpPr>
            <p:cNvPr id="525" name="Google Shape;525;p22"/>
            <p:cNvSpPr/>
            <p:nvPr/>
          </p:nvSpPr>
          <p:spPr>
            <a:xfrm>
              <a:off x="8908350" y="4318150"/>
              <a:ext cx="168175" cy="140650"/>
            </a:xfrm>
            <a:custGeom>
              <a:avLst/>
              <a:gdLst/>
              <a:ahLst/>
              <a:cxnLst/>
              <a:rect l="l" t="t" r="r" b="b"/>
              <a:pathLst>
                <a:path w="6727" h="5626" extrusionOk="0">
                  <a:moveTo>
                    <a:pt x="1746" y="0"/>
                  </a:moveTo>
                  <a:cubicBezTo>
                    <a:pt x="1566" y="0"/>
                    <a:pt x="1432" y="50"/>
                    <a:pt x="1360" y="160"/>
                  </a:cubicBezTo>
                  <a:cubicBezTo>
                    <a:pt x="1360" y="160"/>
                    <a:pt x="1" y="4509"/>
                    <a:pt x="431" y="5416"/>
                  </a:cubicBezTo>
                  <a:cubicBezTo>
                    <a:pt x="506" y="5562"/>
                    <a:pt x="716" y="5626"/>
                    <a:pt x="1017" y="5626"/>
                  </a:cubicBezTo>
                  <a:cubicBezTo>
                    <a:pt x="2529" y="5626"/>
                    <a:pt x="6321" y="4008"/>
                    <a:pt x="6547" y="3196"/>
                  </a:cubicBezTo>
                  <a:cubicBezTo>
                    <a:pt x="6726" y="2559"/>
                    <a:pt x="3044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363050" y="357325"/>
              <a:ext cx="171000" cy="139800"/>
            </a:xfrm>
            <a:custGeom>
              <a:avLst/>
              <a:gdLst/>
              <a:ahLst/>
              <a:cxnLst/>
              <a:rect l="l" t="t" r="r" b="b"/>
              <a:pathLst>
                <a:path w="6840" h="5592" extrusionOk="0">
                  <a:moveTo>
                    <a:pt x="5733" y="1"/>
                  </a:moveTo>
                  <a:cubicBezTo>
                    <a:pt x="4145" y="1"/>
                    <a:pt x="459" y="1354"/>
                    <a:pt x="202" y="2125"/>
                  </a:cubicBezTo>
                  <a:cubicBezTo>
                    <a:pt x="0" y="2771"/>
                    <a:pt x="3627" y="5592"/>
                    <a:pt x="4886" y="5592"/>
                  </a:cubicBezTo>
                  <a:cubicBezTo>
                    <a:pt x="5041" y="5592"/>
                    <a:pt x="5160" y="5549"/>
                    <a:pt x="5231" y="5455"/>
                  </a:cubicBezTo>
                  <a:cubicBezTo>
                    <a:pt x="5231" y="5455"/>
                    <a:pt x="6840" y="1174"/>
                    <a:pt x="6432" y="245"/>
                  </a:cubicBezTo>
                  <a:cubicBezTo>
                    <a:pt x="6359" y="74"/>
                    <a:pt x="6103" y="1"/>
                    <a:pt x="5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3847025" y="5120950"/>
              <a:ext cx="126900" cy="108750"/>
            </a:xfrm>
            <a:custGeom>
              <a:avLst/>
              <a:gdLst/>
              <a:ahLst/>
              <a:cxnLst/>
              <a:rect l="l" t="t" r="r" b="b"/>
              <a:pathLst>
                <a:path w="5076" h="4350" extrusionOk="0">
                  <a:moveTo>
                    <a:pt x="2901" y="1"/>
                  </a:moveTo>
                  <a:cubicBezTo>
                    <a:pt x="952" y="1"/>
                    <a:pt x="1" y="2334"/>
                    <a:pt x="1360" y="3716"/>
                  </a:cubicBezTo>
                  <a:cubicBezTo>
                    <a:pt x="1798" y="4153"/>
                    <a:pt x="2339" y="4349"/>
                    <a:pt x="2871" y="4349"/>
                  </a:cubicBezTo>
                  <a:cubicBezTo>
                    <a:pt x="3992" y="4349"/>
                    <a:pt x="5075" y="3481"/>
                    <a:pt x="5075" y="2175"/>
                  </a:cubicBezTo>
                  <a:cubicBezTo>
                    <a:pt x="5075" y="975"/>
                    <a:pt x="4101" y="1"/>
                    <a:pt x="2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6400825" y="4978225"/>
              <a:ext cx="204275" cy="169100"/>
            </a:xfrm>
            <a:custGeom>
              <a:avLst/>
              <a:gdLst/>
              <a:ahLst/>
              <a:cxnLst/>
              <a:rect l="l" t="t" r="r" b="b"/>
              <a:pathLst>
                <a:path w="8171" h="6764" extrusionOk="0">
                  <a:moveTo>
                    <a:pt x="4246" y="1294"/>
                  </a:moveTo>
                  <a:cubicBezTo>
                    <a:pt x="4441" y="1294"/>
                    <a:pt x="4643" y="1322"/>
                    <a:pt x="4849" y="1382"/>
                  </a:cubicBezTo>
                  <a:cubicBezTo>
                    <a:pt x="5959" y="1699"/>
                    <a:pt x="6593" y="2854"/>
                    <a:pt x="6276" y="3964"/>
                  </a:cubicBezTo>
                  <a:cubicBezTo>
                    <a:pt x="5989" y="4950"/>
                    <a:pt x="5124" y="5476"/>
                    <a:pt x="4253" y="5476"/>
                  </a:cubicBezTo>
                  <a:cubicBezTo>
                    <a:pt x="3544" y="5476"/>
                    <a:pt x="2832" y="5127"/>
                    <a:pt x="2425" y="4395"/>
                  </a:cubicBezTo>
                  <a:cubicBezTo>
                    <a:pt x="1643" y="2951"/>
                    <a:pt x="2742" y="1294"/>
                    <a:pt x="4246" y="1294"/>
                  </a:cubicBezTo>
                  <a:close/>
                  <a:moveTo>
                    <a:pt x="4269" y="0"/>
                  </a:moveTo>
                  <a:cubicBezTo>
                    <a:pt x="3730" y="0"/>
                    <a:pt x="3171" y="134"/>
                    <a:pt x="2629" y="430"/>
                  </a:cubicBezTo>
                  <a:cubicBezTo>
                    <a:pt x="1" y="1903"/>
                    <a:pt x="454" y="5799"/>
                    <a:pt x="3354" y="6637"/>
                  </a:cubicBezTo>
                  <a:cubicBezTo>
                    <a:pt x="3660" y="6723"/>
                    <a:pt x="3969" y="6763"/>
                    <a:pt x="4273" y="6763"/>
                  </a:cubicBezTo>
                  <a:cubicBezTo>
                    <a:pt x="5741" y="6763"/>
                    <a:pt x="7090" y="5809"/>
                    <a:pt x="7522" y="4327"/>
                  </a:cubicBezTo>
                  <a:cubicBezTo>
                    <a:pt x="8170" y="2020"/>
                    <a:pt x="6368" y="0"/>
                    <a:pt x="4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8892125" y="1969350"/>
              <a:ext cx="200625" cy="184025"/>
            </a:xfrm>
            <a:custGeom>
              <a:avLst/>
              <a:gdLst/>
              <a:ahLst/>
              <a:cxnLst/>
              <a:rect l="l" t="t" r="r" b="b"/>
              <a:pathLst>
                <a:path w="8025" h="7361" extrusionOk="0">
                  <a:moveTo>
                    <a:pt x="5191" y="0"/>
                  </a:moveTo>
                  <a:cubicBezTo>
                    <a:pt x="4928" y="0"/>
                    <a:pt x="4671" y="131"/>
                    <a:pt x="4548" y="441"/>
                  </a:cubicBezTo>
                  <a:lnTo>
                    <a:pt x="3619" y="2729"/>
                  </a:lnTo>
                  <a:lnTo>
                    <a:pt x="1309" y="1778"/>
                  </a:lnTo>
                  <a:cubicBezTo>
                    <a:pt x="1214" y="1741"/>
                    <a:pt x="1124" y="1724"/>
                    <a:pt x="1039" y="1724"/>
                  </a:cubicBezTo>
                  <a:cubicBezTo>
                    <a:pt x="346" y="1724"/>
                    <a:pt x="1" y="2837"/>
                    <a:pt x="788" y="3160"/>
                  </a:cubicBezTo>
                  <a:lnTo>
                    <a:pt x="3053" y="4089"/>
                  </a:lnTo>
                  <a:lnTo>
                    <a:pt x="2124" y="6377"/>
                  </a:lnTo>
                  <a:cubicBezTo>
                    <a:pt x="1892" y="6943"/>
                    <a:pt x="2376" y="7360"/>
                    <a:pt x="2843" y="7360"/>
                  </a:cubicBezTo>
                  <a:cubicBezTo>
                    <a:pt x="3105" y="7360"/>
                    <a:pt x="3361" y="7229"/>
                    <a:pt x="3483" y="6920"/>
                  </a:cubicBezTo>
                  <a:lnTo>
                    <a:pt x="4412" y="4632"/>
                  </a:lnTo>
                  <a:lnTo>
                    <a:pt x="6723" y="5561"/>
                  </a:lnTo>
                  <a:cubicBezTo>
                    <a:pt x="6823" y="5603"/>
                    <a:pt x="6918" y="5622"/>
                    <a:pt x="7007" y="5622"/>
                  </a:cubicBezTo>
                  <a:cubicBezTo>
                    <a:pt x="7690" y="5622"/>
                    <a:pt x="8025" y="4522"/>
                    <a:pt x="7244" y="4202"/>
                  </a:cubicBezTo>
                  <a:lnTo>
                    <a:pt x="4956" y="3273"/>
                  </a:lnTo>
                  <a:lnTo>
                    <a:pt x="5907" y="962"/>
                  </a:lnTo>
                  <a:cubicBezTo>
                    <a:pt x="6139" y="412"/>
                    <a:pt x="5657" y="0"/>
                    <a:pt x="5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2577950" y="333113"/>
              <a:ext cx="204800" cy="188225"/>
            </a:xfrm>
            <a:custGeom>
              <a:avLst/>
              <a:gdLst/>
              <a:ahLst/>
              <a:cxnLst/>
              <a:rect l="l" t="t" r="r" b="b"/>
              <a:pathLst>
                <a:path w="8192" h="7529" extrusionOk="0">
                  <a:moveTo>
                    <a:pt x="3157" y="1"/>
                  </a:moveTo>
                  <a:cubicBezTo>
                    <a:pt x="2705" y="1"/>
                    <a:pt x="2223" y="394"/>
                    <a:pt x="2408" y="947"/>
                  </a:cubicBezTo>
                  <a:lnTo>
                    <a:pt x="3178" y="3281"/>
                  </a:lnTo>
                  <a:lnTo>
                    <a:pt x="822" y="4073"/>
                  </a:lnTo>
                  <a:cubicBezTo>
                    <a:pt x="1" y="4320"/>
                    <a:pt x="333" y="5496"/>
                    <a:pt x="1059" y="5496"/>
                  </a:cubicBezTo>
                  <a:cubicBezTo>
                    <a:pt x="1135" y="5496"/>
                    <a:pt x="1214" y="5483"/>
                    <a:pt x="1298" y="5455"/>
                  </a:cubicBezTo>
                  <a:lnTo>
                    <a:pt x="3631" y="4685"/>
                  </a:lnTo>
                  <a:lnTo>
                    <a:pt x="4424" y="7041"/>
                  </a:lnTo>
                  <a:cubicBezTo>
                    <a:pt x="4527" y="7384"/>
                    <a:pt x="4788" y="7529"/>
                    <a:pt x="5058" y="7529"/>
                  </a:cubicBezTo>
                  <a:cubicBezTo>
                    <a:pt x="5501" y="7529"/>
                    <a:pt x="5966" y="7137"/>
                    <a:pt x="5783" y="6588"/>
                  </a:cubicBezTo>
                  <a:lnTo>
                    <a:pt x="4741" y="4232"/>
                  </a:lnTo>
                  <a:lnTo>
                    <a:pt x="7391" y="3462"/>
                  </a:lnTo>
                  <a:cubicBezTo>
                    <a:pt x="8192" y="3216"/>
                    <a:pt x="7877" y="2040"/>
                    <a:pt x="7153" y="2040"/>
                  </a:cubicBezTo>
                  <a:cubicBezTo>
                    <a:pt x="7078" y="2040"/>
                    <a:pt x="6999" y="2052"/>
                    <a:pt x="6916" y="2080"/>
                  </a:cubicBezTo>
                  <a:lnTo>
                    <a:pt x="4582" y="2850"/>
                  </a:lnTo>
                  <a:lnTo>
                    <a:pt x="3789" y="472"/>
                  </a:lnTo>
                  <a:cubicBezTo>
                    <a:pt x="3688" y="141"/>
                    <a:pt x="3428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6207450" y="366700"/>
              <a:ext cx="436025" cy="121075"/>
            </a:xfrm>
            <a:custGeom>
              <a:avLst/>
              <a:gdLst/>
              <a:ahLst/>
              <a:cxnLst/>
              <a:rect l="l" t="t" r="r" b="b"/>
              <a:pathLst>
                <a:path w="17441" h="4843" extrusionOk="0">
                  <a:moveTo>
                    <a:pt x="4980" y="1"/>
                  </a:moveTo>
                  <a:cubicBezTo>
                    <a:pt x="4844" y="1"/>
                    <a:pt x="4708" y="52"/>
                    <a:pt x="4606" y="154"/>
                  </a:cubicBezTo>
                  <a:lnTo>
                    <a:pt x="529" y="3665"/>
                  </a:lnTo>
                  <a:cubicBezTo>
                    <a:pt x="1" y="4035"/>
                    <a:pt x="402" y="4719"/>
                    <a:pt x="874" y="4719"/>
                  </a:cubicBezTo>
                  <a:cubicBezTo>
                    <a:pt x="1009" y="4719"/>
                    <a:pt x="1150" y="4662"/>
                    <a:pt x="1276" y="4526"/>
                  </a:cubicBezTo>
                  <a:lnTo>
                    <a:pt x="4946" y="1332"/>
                  </a:lnTo>
                  <a:lnTo>
                    <a:pt x="8548" y="4684"/>
                  </a:lnTo>
                  <a:cubicBezTo>
                    <a:pt x="8661" y="4775"/>
                    <a:pt x="8797" y="4843"/>
                    <a:pt x="8933" y="4843"/>
                  </a:cubicBezTo>
                  <a:cubicBezTo>
                    <a:pt x="9092" y="4843"/>
                    <a:pt x="9227" y="4775"/>
                    <a:pt x="9341" y="4684"/>
                  </a:cubicBezTo>
                  <a:lnTo>
                    <a:pt x="12920" y="1354"/>
                  </a:lnTo>
                  <a:lnTo>
                    <a:pt x="16250" y="4322"/>
                  </a:lnTo>
                  <a:cubicBezTo>
                    <a:pt x="16369" y="4436"/>
                    <a:pt x="16499" y="4484"/>
                    <a:pt x="16623" y="4484"/>
                  </a:cubicBezTo>
                  <a:cubicBezTo>
                    <a:pt x="17067" y="4484"/>
                    <a:pt x="17440" y="3873"/>
                    <a:pt x="16998" y="3484"/>
                  </a:cubicBezTo>
                  <a:lnTo>
                    <a:pt x="13305" y="154"/>
                  </a:lnTo>
                  <a:cubicBezTo>
                    <a:pt x="13192" y="52"/>
                    <a:pt x="13056" y="1"/>
                    <a:pt x="12920" y="1"/>
                  </a:cubicBezTo>
                  <a:cubicBezTo>
                    <a:pt x="12784" y="1"/>
                    <a:pt x="12648" y="52"/>
                    <a:pt x="12535" y="154"/>
                  </a:cubicBezTo>
                  <a:lnTo>
                    <a:pt x="8956" y="3484"/>
                  </a:lnTo>
                  <a:lnTo>
                    <a:pt x="5354" y="154"/>
                  </a:lnTo>
                  <a:cubicBezTo>
                    <a:pt x="5252" y="52"/>
                    <a:pt x="5116" y="1"/>
                    <a:pt x="4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808550" y="4764825"/>
              <a:ext cx="343200" cy="121375"/>
            </a:xfrm>
            <a:custGeom>
              <a:avLst/>
              <a:gdLst/>
              <a:ahLst/>
              <a:cxnLst/>
              <a:rect l="l" t="t" r="r" b="b"/>
              <a:pathLst>
                <a:path w="13728" h="4855" extrusionOk="0">
                  <a:moveTo>
                    <a:pt x="12908" y="1"/>
                  </a:moveTo>
                  <a:cubicBezTo>
                    <a:pt x="12779" y="1"/>
                    <a:pt x="12643" y="50"/>
                    <a:pt x="12517" y="165"/>
                  </a:cubicBezTo>
                  <a:lnTo>
                    <a:pt x="8938" y="3518"/>
                  </a:lnTo>
                  <a:lnTo>
                    <a:pt x="5336" y="165"/>
                  </a:lnTo>
                  <a:cubicBezTo>
                    <a:pt x="5234" y="75"/>
                    <a:pt x="5104" y="29"/>
                    <a:pt x="4971" y="29"/>
                  </a:cubicBezTo>
                  <a:cubicBezTo>
                    <a:pt x="4838" y="29"/>
                    <a:pt x="4702" y="75"/>
                    <a:pt x="4588" y="165"/>
                  </a:cubicBezTo>
                  <a:lnTo>
                    <a:pt x="511" y="3677"/>
                  </a:lnTo>
                  <a:cubicBezTo>
                    <a:pt x="1" y="4064"/>
                    <a:pt x="392" y="4724"/>
                    <a:pt x="858" y="4724"/>
                  </a:cubicBezTo>
                  <a:cubicBezTo>
                    <a:pt x="992" y="4724"/>
                    <a:pt x="1132" y="4669"/>
                    <a:pt x="1258" y="4537"/>
                  </a:cubicBezTo>
                  <a:lnTo>
                    <a:pt x="4951" y="1343"/>
                  </a:lnTo>
                  <a:lnTo>
                    <a:pt x="8553" y="4696"/>
                  </a:lnTo>
                  <a:cubicBezTo>
                    <a:pt x="8643" y="4787"/>
                    <a:pt x="8779" y="4855"/>
                    <a:pt x="8938" y="4855"/>
                  </a:cubicBezTo>
                  <a:cubicBezTo>
                    <a:pt x="9074" y="4855"/>
                    <a:pt x="9232" y="4809"/>
                    <a:pt x="9323" y="4696"/>
                  </a:cubicBezTo>
                  <a:lnTo>
                    <a:pt x="13287" y="1003"/>
                  </a:lnTo>
                  <a:cubicBezTo>
                    <a:pt x="13728" y="598"/>
                    <a:pt x="13360" y="1"/>
                    <a:pt x="12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1417063" y="4965063"/>
              <a:ext cx="223725" cy="195425"/>
            </a:xfrm>
            <a:custGeom>
              <a:avLst/>
              <a:gdLst/>
              <a:ahLst/>
              <a:cxnLst/>
              <a:rect l="l" t="t" r="r" b="b"/>
              <a:pathLst>
                <a:path w="8949" h="7817" extrusionOk="0">
                  <a:moveTo>
                    <a:pt x="3144" y="1175"/>
                  </a:moveTo>
                  <a:cubicBezTo>
                    <a:pt x="3161" y="1175"/>
                    <a:pt x="3177" y="1177"/>
                    <a:pt x="3195" y="1179"/>
                  </a:cubicBezTo>
                  <a:cubicBezTo>
                    <a:pt x="4554" y="1179"/>
                    <a:pt x="7476" y="4170"/>
                    <a:pt x="7612" y="4872"/>
                  </a:cubicBezTo>
                  <a:cubicBezTo>
                    <a:pt x="7204" y="5393"/>
                    <a:pt x="3897" y="6639"/>
                    <a:pt x="2243" y="6639"/>
                  </a:cubicBezTo>
                  <a:cubicBezTo>
                    <a:pt x="2085" y="6639"/>
                    <a:pt x="1949" y="6639"/>
                    <a:pt x="1813" y="6594"/>
                  </a:cubicBezTo>
                  <a:cubicBezTo>
                    <a:pt x="1790" y="6594"/>
                    <a:pt x="1768" y="6526"/>
                    <a:pt x="1768" y="6526"/>
                  </a:cubicBezTo>
                  <a:cubicBezTo>
                    <a:pt x="1428" y="5823"/>
                    <a:pt x="2243" y="3082"/>
                    <a:pt x="2923" y="1361"/>
                  </a:cubicBezTo>
                  <a:cubicBezTo>
                    <a:pt x="2943" y="1242"/>
                    <a:pt x="3032" y="1175"/>
                    <a:pt x="3144" y="1175"/>
                  </a:cubicBezTo>
                  <a:close/>
                  <a:moveTo>
                    <a:pt x="3004" y="0"/>
                  </a:moveTo>
                  <a:cubicBezTo>
                    <a:pt x="2485" y="0"/>
                    <a:pt x="2056" y="313"/>
                    <a:pt x="1881" y="794"/>
                  </a:cubicBezTo>
                  <a:cubicBezTo>
                    <a:pt x="1564" y="1610"/>
                    <a:pt x="1" y="5755"/>
                    <a:pt x="658" y="7160"/>
                  </a:cubicBezTo>
                  <a:cubicBezTo>
                    <a:pt x="771" y="7432"/>
                    <a:pt x="975" y="7636"/>
                    <a:pt x="1247" y="7726"/>
                  </a:cubicBezTo>
                  <a:cubicBezTo>
                    <a:pt x="1496" y="7794"/>
                    <a:pt x="1745" y="7817"/>
                    <a:pt x="2017" y="7817"/>
                  </a:cubicBezTo>
                  <a:cubicBezTo>
                    <a:pt x="3829" y="7817"/>
                    <a:pt x="8179" y="6458"/>
                    <a:pt x="8745" y="5325"/>
                  </a:cubicBezTo>
                  <a:cubicBezTo>
                    <a:pt x="8949" y="4917"/>
                    <a:pt x="8700" y="4441"/>
                    <a:pt x="8496" y="4102"/>
                  </a:cubicBezTo>
                  <a:cubicBezTo>
                    <a:pt x="7612" y="2697"/>
                    <a:pt x="4735" y="1"/>
                    <a:pt x="3059" y="1"/>
                  </a:cubicBezTo>
                  <a:cubicBezTo>
                    <a:pt x="3041" y="1"/>
                    <a:pt x="3022" y="0"/>
                    <a:pt x="3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5000075" y="617325"/>
              <a:ext cx="90650" cy="90650"/>
            </a:xfrm>
            <a:custGeom>
              <a:avLst/>
              <a:gdLst/>
              <a:ahLst/>
              <a:cxnLst/>
              <a:rect l="l" t="t" r="r" b="b"/>
              <a:pathLst>
                <a:path w="3626" h="3626" extrusionOk="0">
                  <a:moveTo>
                    <a:pt x="1813" y="1"/>
                  </a:moveTo>
                  <a:cubicBezTo>
                    <a:pt x="816" y="1"/>
                    <a:pt x="1" y="816"/>
                    <a:pt x="1" y="1813"/>
                  </a:cubicBezTo>
                  <a:cubicBezTo>
                    <a:pt x="1" y="2810"/>
                    <a:pt x="816" y="3625"/>
                    <a:pt x="1813" y="3625"/>
                  </a:cubicBezTo>
                  <a:cubicBezTo>
                    <a:pt x="2810" y="3625"/>
                    <a:pt x="3625" y="2810"/>
                    <a:pt x="3625" y="1813"/>
                  </a:cubicBezTo>
                  <a:cubicBezTo>
                    <a:pt x="3625" y="816"/>
                    <a:pt x="2810" y="1"/>
                    <a:pt x="1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2542475" y="4978225"/>
              <a:ext cx="105925" cy="90225"/>
            </a:xfrm>
            <a:custGeom>
              <a:avLst/>
              <a:gdLst/>
              <a:ahLst/>
              <a:cxnLst/>
              <a:rect l="l" t="t" r="r" b="b"/>
              <a:pathLst>
                <a:path w="4237" h="3609" extrusionOk="0">
                  <a:moveTo>
                    <a:pt x="2425" y="0"/>
                  </a:moveTo>
                  <a:cubicBezTo>
                    <a:pt x="816" y="0"/>
                    <a:pt x="1" y="1948"/>
                    <a:pt x="1156" y="3081"/>
                  </a:cubicBezTo>
                  <a:cubicBezTo>
                    <a:pt x="1521" y="3446"/>
                    <a:pt x="1970" y="3608"/>
                    <a:pt x="2412" y="3608"/>
                  </a:cubicBezTo>
                  <a:cubicBezTo>
                    <a:pt x="3341" y="3608"/>
                    <a:pt x="4237" y="2887"/>
                    <a:pt x="4237" y="1812"/>
                  </a:cubicBezTo>
                  <a:cubicBezTo>
                    <a:pt x="4214" y="816"/>
                    <a:pt x="3421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3911288" y="353550"/>
              <a:ext cx="94050" cy="80225"/>
            </a:xfrm>
            <a:custGeom>
              <a:avLst/>
              <a:gdLst/>
              <a:ahLst/>
              <a:cxnLst/>
              <a:rect l="l" t="t" r="r" b="b"/>
              <a:pathLst>
                <a:path w="3762" h="3209" extrusionOk="0">
                  <a:moveTo>
                    <a:pt x="2153" y="0"/>
                  </a:moveTo>
                  <a:cubicBezTo>
                    <a:pt x="726" y="0"/>
                    <a:pt x="1" y="1722"/>
                    <a:pt x="1020" y="2741"/>
                  </a:cubicBezTo>
                  <a:cubicBezTo>
                    <a:pt x="1342" y="3064"/>
                    <a:pt x="1743" y="3208"/>
                    <a:pt x="2137" y="3208"/>
                  </a:cubicBezTo>
                  <a:cubicBezTo>
                    <a:pt x="2962" y="3208"/>
                    <a:pt x="3761" y="2575"/>
                    <a:pt x="3761" y="1609"/>
                  </a:cubicBezTo>
                  <a:cubicBezTo>
                    <a:pt x="3761" y="703"/>
                    <a:pt x="3036" y="0"/>
                    <a:pt x="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317725" y="3351775"/>
              <a:ext cx="108750" cy="93075"/>
            </a:xfrm>
            <a:custGeom>
              <a:avLst/>
              <a:gdLst/>
              <a:ahLst/>
              <a:cxnLst/>
              <a:rect l="l" t="t" r="r" b="b"/>
              <a:pathLst>
                <a:path w="4350" h="3723" extrusionOk="0">
                  <a:moveTo>
                    <a:pt x="2492" y="0"/>
                  </a:moveTo>
                  <a:cubicBezTo>
                    <a:pt x="838" y="0"/>
                    <a:pt x="0" y="1994"/>
                    <a:pt x="1178" y="3172"/>
                  </a:cubicBezTo>
                  <a:cubicBezTo>
                    <a:pt x="1552" y="3552"/>
                    <a:pt x="2015" y="3723"/>
                    <a:pt x="2471" y="3723"/>
                  </a:cubicBezTo>
                  <a:cubicBezTo>
                    <a:pt x="3426" y="3723"/>
                    <a:pt x="4350" y="2977"/>
                    <a:pt x="4350" y="1858"/>
                  </a:cubicBezTo>
                  <a:cubicBezTo>
                    <a:pt x="4350" y="838"/>
                    <a:pt x="3511" y="0"/>
                    <a:pt x="2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266150" y="2009200"/>
              <a:ext cx="121225" cy="104325"/>
            </a:xfrm>
            <a:custGeom>
              <a:avLst/>
              <a:gdLst/>
              <a:ahLst/>
              <a:cxnLst/>
              <a:rect l="l" t="t" r="r" b="b"/>
              <a:pathLst>
                <a:path w="4849" h="4173" extrusionOk="0">
                  <a:moveTo>
                    <a:pt x="2764" y="1"/>
                  </a:moveTo>
                  <a:cubicBezTo>
                    <a:pt x="907" y="1"/>
                    <a:pt x="1" y="2243"/>
                    <a:pt x="1292" y="3557"/>
                  </a:cubicBezTo>
                  <a:cubicBezTo>
                    <a:pt x="1717" y="3982"/>
                    <a:pt x="2239" y="4173"/>
                    <a:pt x="2752" y="4173"/>
                  </a:cubicBezTo>
                  <a:cubicBezTo>
                    <a:pt x="3822" y="4173"/>
                    <a:pt x="4848" y="3341"/>
                    <a:pt x="4848" y="2085"/>
                  </a:cubicBezTo>
                  <a:cubicBezTo>
                    <a:pt x="4848" y="929"/>
                    <a:pt x="3920" y="1"/>
                    <a:pt x="27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8845575" y="375063"/>
              <a:ext cx="121775" cy="104325"/>
            </a:xfrm>
            <a:custGeom>
              <a:avLst/>
              <a:gdLst/>
              <a:ahLst/>
              <a:cxnLst/>
              <a:rect l="l" t="t" r="r" b="b"/>
              <a:pathLst>
                <a:path w="4871" h="4173" extrusionOk="0">
                  <a:moveTo>
                    <a:pt x="2787" y="1"/>
                  </a:moveTo>
                  <a:cubicBezTo>
                    <a:pt x="929" y="1"/>
                    <a:pt x="0" y="2244"/>
                    <a:pt x="1314" y="3557"/>
                  </a:cubicBezTo>
                  <a:cubicBezTo>
                    <a:pt x="1740" y="3983"/>
                    <a:pt x="2262" y="4173"/>
                    <a:pt x="2774" y="4173"/>
                  </a:cubicBezTo>
                  <a:cubicBezTo>
                    <a:pt x="3845" y="4173"/>
                    <a:pt x="4871" y="3341"/>
                    <a:pt x="4871" y="2085"/>
                  </a:cubicBezTo>
                  <a:cubicBezTo>
                    <a:pt x="4848" y="930"/>
                    <a:pt x="3919" y="1"/>
                    <a:pt x="2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8678625" y="3043300"/>
              <a:ext cx="120650" cy="103400"/>
            </a:xfrm>
            <a:custGeom>
              <a:avLst/>
              <a:gdLst/>
              <a:ahLst/>
              <a:cxnLst/>
              <a:rect l="l" t="t" r="r" b="b"/>
              <a:pathLst>
                <a:path w="4826" h="4136" extrusionOk="0">
                  <a:moveTo>
                    <a:pt x="2765" y="0"/>
                  </a:moveTo>
                  <a:cubicBezTo>
                    <a:pt x="930" y="0"/>
                    <a:pt x="1" y="2221"/>
                    <a:pt x="1292" y="3534"/>
                  </a:cubicBezTo>
                  <a:cubicBezTo>
                    <a:pt x="1714" y="3949"/>
                    <a:pt x="2230" y="4135"/>
                    <a:pt x="2736" y="4135"/>
                  </a:cubicBezTo>
                  <a:cubicBezTo>
                    <a:pt x="3804" y="4135"/>
                    <a:pt x="4826" y="3307"/>
                    <a:pt x="4826" y="2062"/>
                  </a:cubicBezTo>
                  <a:cubicBezTo>
                    <a:pt x="4826" y="929"/>
                    <a:pt x="3897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22"/>
          <p:cNvSpPr txBox="1">
            <a:spLocks noGrp="1"/>
          </p:cNvSpPr>
          <p:nvPr>
            <p:ph type="body" idx="1"/>
          </p:nvPr>
        </p:nvSpPr>
        <p:spPr>
          <a:xfrm>
            <a:off x="1967100" y="1182375"/>
            <a:ext cx="5209800" cy="2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2" name="Google Shape;542;p22"/>
          <p:cNvSpPr txBox="1">
            <a:spLocks noGrp="1"/>
          </p:cNvSpPr>
          <p:nvPr>
            <p:ph type="title"/>
          </p:nvPr>
        </p:nvSpPr>
        <p:spPr>
          <a:xfrm>
            <a:off x="796638" y="36947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chemeClr val="accent1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24"/>
          <p:cNvGrpSpPr/>
          <p:nvPr/>
        </p:nvGrpSpPr>
        <p:grpSpPr>
          <a:xfrm flipH="1">
            <a:off x="157425" y="307435"/>
            <a:ext cx="8826600" cy="4896588"/>
            <a:chOff x="266150" y="333113"/>
            <a:chExt cx="8826600" cy="4896588"/>
          </a:xfrm>
        </p:grpSpPr>
        <p:sp>
          <p:nvSpPr>
            <p:cNvPr id="571" name="Google Shape;571;p24"/>
            <p:cNvSpPr/>
            <p:nvPr/>
          </p:nvSpPr>
          <p:spPr>
            <a:xfrm>
              <a:off x="8908350" y="4318150"/>
              <a:ext cx="168175" cy="140650"/>
            </a:xfrm>
            <a:custGeom>
              <a:avLst/>
              <a:gdLst/>
              <a:ahLst/>
              <a:cxnLst/>
              <a:rect l="l" t="t" r="r" b="b"/>
              <a:pathLst>
                <a:path w="6727" h="5626" extrusionOk="0">
                  <a:moveTo>
                    <a:pt x="1746" y="0"/>
                  </a:moveTo>
                  <a:cubicBezTo>
                    <a:pt x="1566" y="0"/>
                    <a:pt x="1432" y="50"/>
                    <a:pt x="1360" y="160"/>
                  </a:cubicBezTo>
                  <a:cubicBezTo>
                    <a:pt x="1360" y="160"/>
                    <a:pt x="1" y="4509"/>
                    <a:pt x="431" y="5416"/>
                  </a:cubicBezTo>
                  <a:cubicBezTo>
                    <a:pt x="506" y="5562"/>
                    <a:pt x="716" y="5626"/>
                    <a:pt x="1017" y="5626"/>
                  </a:cubicBezTo>
                  <a:cubicBezTo>
                    <a:pt x="2529" y="5626"/>
                    <a:pt x="6321" y="4008"/>
                    <a:pt x="6547" y="3196"/>
                  </a:cubicBezTo>
                  <a:cubicBezTo>
                    <a:pt x="6726" y="2559"/>
                    <a:pt x="3044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363050" y="357325"/>
              <a:ext cx="171000" cy="139800"/>
            </a:xfrm>
            <a:custGeom>
              <a:avLst/>
              <a:gdLst/>
              <a:ahLst/>
              <a:cxnLst/>
              <a:rect l="l" t="t" r="r" b="b"/>
              <a:pathLst>
                <a:path w="6840" h="5592" extrusionOk="0">
                  <a:moveTo>
                    <a:pt x="5733" y="1"/>
                  </a:moveTo>
                  <a:cubicBezTo>
                    <a:pt x="4145" y="1"/>
                    <a:pt x="459" y="1354"/>
                    <a:pt x="202" y="2125"/>
                  </a:cubicBezTo>
                  <a:cubicBezTo>
                    <a:pt x="0" y="2771"/>
                    <a:pt x="3627" y="5592"/>
                    <a:pt x="4886" y="5592"/>
                  </a:cubicBezTo>
                  <a:cubicBezTo>
                    <a:pt x="5041" y="5592"/>
                    <a:pt x="5160" y="5549"/>
                    <a:pt x="5231" y="5455"/>
                  </a:cubicBezTo>
                  <a:cubicBezTo>
                    <a:pt x="5231" y="5455"/>
                    <a:pt x="6840" y="1174"/>
                    <a:pt x="6432" y="245"/>
                  </a:cubicBezTo>
                  <a:cubicBezTo>
                    <a:pt x="6359" y="74"/>
                    <a:pt x="6103" y="1"/>
                    <a:pt x="5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5000075" y="5120950"/>
              <a:ext cx="126900" cy="108750"/>
            </a:xfrm>
            <a:custGeom>
              <a:avLst/>
              <a:gdLst/>
              <a:ahLst/>
              <a:cxnLst/>
              <a:rect l="l" t="t" r="r" b="b"/>
              <a:pathLst>
                <a:path w="5076" h="4350" extrusionOk="0">
                  <a:moveTo>
                    <a:pt x="2901" y="1"/>
                  </a:moveTo>
                  <a:cubicBezTo>
                    <a:pt x="952" y="1"/>
                    <a:pt x="1" y="2334"/>
                    <a:pt x="1360" y="3716"/>
                  </a:cubicBezTo>
                  <a:cubicBezTo>
                    <a:pt x="1798" y="4153"/>
                    <a:pt x="2339" y="4349"/>
                    <a:pt x="2871" y="4349"/>
                  </a:cubicBezTo>
                  <a:cubicBezTo>
                    <a:pt x="3992" y="4349"/>
                    <a:pt x="5075" y="3481"/>
                    <a:pt x="5075" y="2175"/>
                  </a:cubicBezTo>
                  <a:cubicBezTo>
                    <a:pt x="5075" y="975"/>
                    <a:pt x="4101" y="1"/>
                    <a:pt x="2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6745300" y="4951938"/>
              <a:ext cx="204275" cy="169100"/>
            </a:xfrm>
            <a:custGeom>
              <a:avLst/>
              <a:gdLst/>
              <a:ahLst/>
              <a:cxnLst/>
              <a:rect l="l" t="t" r="r" b="b"/>
              <a:pathLst>
                <a:path w="8171" h="6764" extrusionOk="0">
                  <a:moveTo>
                    <a:pt x="4246" y="1294"/>
                  </a:moveTo>
                  <a:cubicBezTo>
                    <a:pt x="4441" y="1294"/>
                    <a:pt x="4643" y="1322"/>
                    <a:pt x="4849" y="1382"/>
                  </a:cubicBezTo>
                  <a:cubicBezTo>
                    <a:pt x="5959" y="1699"/>
                    <a:pt x="6593" y="2854"/>
                    <a:pt x="6276" y="3964"/>
                  </a:cubicBezTo>
                  <a:cubicBezTo>
                    <a:pt x="5989" y="4950"/>
                    <a:pt x="5124" y="5476"/>
                    <a:pt x="4253" y="5476"/>
                  </a:cubicBezTo>
                  <a:cubicBezTo>
                    <a:pt x="3544" y="5476"/>
                    <a:pt x="2832" y="5127"/>
                    <a:pt x="2425" y="4395"/>
                  </a:cubicBezTo>
                  <a:cubicBezTo>
                    <a:pt x="1643" y="2951"/>
                    <a:pt x="2742" y="1294"/>
                    <a:pt x="4246" y="1294"/>
                  </a:cubicBezTo>
                  <a:close/>
                  <a:moveTo>
                    <a:pt x="4269" y="0"/>
                  </a:moveTo>
                  <a:cubicBezTo>
                    <a:pt x="3730" y="0"/>
                    <a:pt x="3171" y="134"/>
                    <a:pt x="2629" y="430"/>
                  </a:cubicBezTo>
                  <a:cubicBezTo>
                    <a:pt x="1" y="1903"/>
                    <a:pt x="454" y="5799"/>
                    <a:pt x="3354" y="6637"/>
                  </a:cubicBezTo>
                  <a:cubicBezTo>
                    <a:pt x="3660" y="6723"/>
                    <a:pt x="3969" y="6763"/>
                    <a:pt x="4273" y="6763"/>
                  </a:cubicBezTo>
                  <a:cubicBezTo>
                    <a:pt x="5741" y="6763"/>
                    <a:pt x="7090" y="5809"/>
                    <a:pt x="7522" y="4327"/>
                  </a:cubicBezTo>
                  <a:cubicBezTo>
                    <a:pt x="8170" y="2020"/>
                    <a:pt x="6368" y="0"/>
                    <a:pt x="4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8892125" y="1969350"/>
              <a:ext cx="200625" cy="184025"/>
            </a:xfrm>
            <a:custGeom>
              <a:avLst/>
              <a:gdLst/>
              <a:ahLst/>
              <a:cxnLst/>
              <a:rect l="l" t="t" r="r" b="b"/>
              <a:pathLst>
                <a:path w="8025" h="7361" extrusionOk="0">
                  <a:moveTo>
                    <a:pt x="5191" y="0"/>
                  </a:moveTo>
                  <a:cubicBezTo>
                    <a:pt x="4928" y="0"/>
                    <a:pt x="4671" y="131"/>
                    <a:pt x="4548" y="441"/>
                  </a:cubicBezTo>
                  <a:lnTo>
                    <a:pt x="3619" y="2729"/>
                  </a:lnTo>
                  <a:lnTo>
                    <a:pt x="1309" y="1778"/>
                  </a:lnTo>
                  <a:cubicBezTo>
                    <a:pt x="1214" y="1741"/>
                    <a:pt x="1124" y="1724"/>
                    <a:pt x="1039" y="1724"/>
                  </a:cubicBezTo>
                  <a:cubicBezTo>
                    <a:pt x="346" y="1724"/>
                    <a:pt x="1" y="2837"/>
                    <a:pt x="788" y="3160"/>
                  </a:cubicBezTo>
                  <a:lnTo>
                    <a:pt x="3053" y="4089"/>
                  </a:lnTo>
                  <a:lnTo>
                    <a:pt x="2124" y="6377"/>
                  </a:lnTo>
                  <a:cubicBezTo>
                    <a:pt x="1892" y="6943"/>
                    <a:pt x="2376" y="7360"/>
                    <a:pt x="2843" y="7360"/>
                  </a:cubicBezTo>
                  <a:cubicBezTo>
                    <a:pt x="3105" y="7360"/>
                    <a:pt x="3361" y="7229"/>
                    <a:pt x="3483" y="6920"/>
                  </a:cubicBezTo>
                  <a:lnTo>
                    <a:pt x="4412" y="4632"/>
                  </a:lnTo>
                  <a:lnTo>
                    <a:pt x="6723" y="5561"/>
                  </a:lnTo>
                  <a:cubicBezTo>
                    <a:pt x="6823" y="5603"/>
                    <a:pt x="6918" y="5622"/>
                    <a:pt x="7007" y="5622"/>
                  </a:cubicBezTo>
                  <a:cubicBezTo>
                    <a:pt x="7690" y="5622"/>
                    <a:pt x="8025" y="4522"/>
                    <a:pt x="7244" y="4202"/>
                  </a:cubicBezTo>
                  <a:lnTo>
                    <a:pt x="4956" y="3273"/>
                  </a:lnTo>
                  <a:lnTo>
                    <a:pt x="5907" y="962"/>
                  </a:lnTo>
                  <a:cubicBezTo>
                    <a:pt x="6139" y="412"/>
                    <a:pt x="5657" y="0"/>
                    <a:pt x="5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2577950" y="333113"/>
              <a:ext cx="204800" cy="188225"/>
            </a:xfrm>
            <a:custGeom>
              <a:avLst/>
              <a:gdLst/>
              <a:ahLst/>
              <a:cxnLst/>
              <a:rect l="l" t="t" r="r" b="b"/>
              <a:pathLst>
                <a:path w="8192" h="7529" extrusionOk="0">
                  <a:moveTo>
                    <a:pt x="3157" y="1"/>
                  </a:moveTo>
                  <a:cubicBezTo>
                    <a:pt x="2705" y="1"/>
                    <a:pt x="2223" y="394"/>
                    <a:pt x="2408" y="947"/>
                  </a:cubicBezTo>
                  <a:lnTo>
                    <a:pt x="3178" y="3281"/>
                  </a:lnTo>
                  <a:lnTo>
                    <a:pt x="822" y="4073"/>
                  </a:lnTo>
                  <a:cubicBezTo>
                    <a:pt x="1" y="4320"/>
                    <a:pt x="333" y="5496"/>
                    <a:pt x="1059" y="5496"/>
                  </a:cubicBezTo>
                  <a:cubicBezTo>
                    <a:pt x="1135" y="5496"/>
                    <a:pt x="1214" y="5483"/>
                    <a:pt x="1298" y="5455"/>
                  </a:cubicBezTo>
                  <a:lnTo>
                    <a:pt x="3631" y="4685"/>
                  </a:lnTo>
                  <a:lnTo>
                    <a:pt x="4424" y="7041"/>
                  </a:lnTo>
                  <a:cubicBezTo>
                    <a:pt x="4527" y="7384"/>
                    <a:pt x="4788" y="7529"/>
                    <a:pt x="5058" y="7529"/>
                  </a:cubicBezTo>
                  <a:cubicBezTo>
                    <a:pt x="5501" y="7529"/>
                    <a:pt x="5966" y="7137"/>
                    <a:pt x="5783" y="6588"/>
                  </a:cubicBezTo>
                  <a:lnTo>
                    <a:pt x="4741" y="4232"/>
                  </a:lnTo>
                  <a:lnTo>
                    <a:pt x="7391" y="3462"/>
                  </a:lnTo>
                  <a:cubicBezTo>
                    <a:pt x="8192" y="3216"/>
                    <a:pt x="7877" y="2040"/>
                    <a:pt x="7153" y="2040"/>
                  </a:cubicBezTo>
                  <a:cubicBezTo>
                    <a:pt x="7078" y="2040"/>
                    <a:pt x="6999" y="2052"/>
                    <a:pt x="6916" y="2080"/>
                  </a:cubicBezTo>
                  <a:lnTo>
                    <a:pt x="4582" y="2850"/>
                  </a:lnTo>
                  <a:lnTo>
                    <a:pt x="3789" y="472"/>
                  </a:lnTo>
                  <a:cubicBezTo>
                    <a:pt x="3688" y="141"/>
                    <a:pt x="3428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6207450" y="366700"/>
              <a:ext cx="436025" cy="121075"/>
            </a:xfrm>
            <a:custGeom>
              <a:avLst/>
              <a:gdLst/>
              <a:ahLst/>
              <a:cxnLst/>
              <a:rect l="l" t="t" r="r" b="b"/>
              <a:pathLst>
                <a:path w="17441" h="4843" extrusionOk="0">
                  <a:moveTo>
                    <a:pt x="4980" y="1"/>
                  </a:moveTo>
                  <a:cubicBezTo>
                    <a:pt x="4844" y="1"/>
                    <a:pt x="4708" y="52"/>
                    <a:pt x="4606" y="154"/>
                  </a:cubicBezTo>
                  <a:lnTo>
                    <a:pt x="529" y="3665"/>
                  </a:lnTo>
                  <a:cubicBezTo>
                    <a:pt x="1" y="4035"/>
                    <a:pt x="402" y="4719"/>
                    <a:pt x="874" y="4719"/>
                  </a:cubicBezTo>
                  <a:cubicBezTo>
                    <a:pt x="1009" y="4719"/>
                    <a:pt x="1150" y="4662"/>
                    <a:pt x="1276" y="4526"/>
                  </a:cubicBezTo>
                  <a:lnTo>
                    <a:pt x="4946" y="1332"/>
                  </a:lnTo>
                  <a:lnTo>
                    <a:pt x="8548" y="4684"/>
                  </a:lnTo>
                  <a:cubicBezTo>
                    <a:pt x="8661" y="4775"/>
                    <a:pt x="8797" y="4843"/>
                    <a:pt x="8933" y="4843"/>
                  </a:cubicBezTo>
                  <a:cubicBezTo>
                    <a:pt x="9092" y="4843"/>
                    <a:pt x="9227" y="4775"/>
                    <a:pt x="9341" y="4684"/>
                  </a:cubicBezTo>
                  <a:lnTo>
                    <a:pt x="12920" y="1354"/>
                  </a:lnTo>
                  <a:lnTo>
                    <a:pt x="16250" y="4322"/>
                  </a:lnTo>
                  <a:cubicBezTo>
                    <a:pt x="16369" y="4436"/>
                    <a:pt x="16499" y="4484"/>
                    <a:pt x="16623" y="4484"/>
                  </a:cubicBezTo>
                  <a:cubicBezTo>
                    <a:pt x="17067" y="4484"/>
                    <a:pt x="17440" y="3873"/>
                    <a:pt x="16998" y="3484"/>
                  </a:cubicBezTo>
                  <a:lnTo>
                    <a:pt x="13305" y="154"/>
                  </a:lnTo>
                  <a:cubicBezTo>
                    <a:pt x="13192" y="52"/>
                    <a:pt x="13056" y="1"/>
                    <a:pt x="12920" y="1"/>
                  </a:cubicBezTo>
                  <a:cubicBezTo>
                    <a:pt x="12784" y="1"/>
                    <a:pt x="12648" y="52"/>
                    <a:pt x="12535" y="154"/>
                  </a:cubicBezTo>
                  <a:lnTo>
                    <a:pt x="8956" y="3484"/>
                  </a:lnTo>
                  <a:lnTo>
                    <a:pt x="5354" y="154"/>
                  </a:lnTo>
                  <a:cubicBezTo>
                    <a:pt x="5252" y="52"/>
                    <a:pt x="5116" y="1"/>
                    <a:pt x="4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7783088" y="5068450"/>
              <a:ext cx="343200" cy="121375"/>
            </a:xfrm>
            <a:custGeom>
              <a:avLst/>
              <a:gdLst/>
              <a:ahLst/>
              <a:cxnLst/>
              <a:rect l="l" t="t" r="r" b="b"/>
              <a:pathLst>
                <a:path w="13728" h="4855" extrusionOk="0">
                  <a:moveTo>
                    <a:pt x="12908" y="1"/>
                  </a:moveTo>
                  <a:cubicBezTo>
                    <a:pt x="12779" y="1"/>
                    <a:pt x="12643" y="50"/>
                    <a:pt x="12517" y="165"/>
                  </a:cubicBezTo>
                  <a:lnTo>
                    <a:pt x="8938" y="3518"/>
                  </a:lnTo>
                  <a:lnTo>
                    <a:pt x="5336" y="165"/>
                  </a:lnTo>
                  <a:cubicBezTo>
                    <a:pt x="5234" y="75"/>
                    <a:pt x="5104" y="29"/>
                    <a:pt x="4971" y="29"/>
                  </a:cubicBezTo>
                  <a:cubicBezTo>
                    <a:pt x="4838" y="29"/>
                    <a:pt x="4702" y="75"/>
                    <a:pt x="4588" y="165"/>
                  </a:cubicBezTo>
                  <a:lnTo>
                    <a:pt x="511" y="3677"/>
                  </a:lnTo>
                  <a:cubicBezTo>
                    <a:pt x="1" y="4064"/>
                    <a:pt x="392" y="4724"/>
                    <a:pt x="858" y="4724"/>
                  </a:cubicBezTo>
                  <a:cubicBezTo>
                    <a:pt x="992" y="4724"/>
                    <a:pt x="1132" y="4669"/>
                    <a:pt x="1258" y="4537"/>
                  </a:cubicBezTo>
                  <a:lnTo>
                    <a:pt x="4951" y="1343"/>
                  </a:lnTo>
                  <a:lnTo>
                    <a:pt x="8553" y="4696"/>
                  </a:lnTo>
                  <a:cubicBezTo>
                    <a:pt x="8643" y="4787"/>
                    <a:pt x="8779" y="4855"/>
                    <a:pt x="8938" y="4855"/>
                  </a:cubicBezTo>
                  <a:cubicBezTo>
                    <a:pt x="9074" y="4855"/>
                    <a:pt x="9232" y="4809"/>
                    <a:pt x="9323" y="4696"/>
                  </a:cubicBezTo>
                  <a:lnTo>
                    <a:pt x="13287" y="1003"/>
                  </a:lnTo>
                  <a:cubicBezTo>
                    <a:pt x="13728" y="598"/>
                    <a:pt x="13360" y="1"/>
                    <a:pt x="12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1181338" y="4925625"/>
              <a:ext cx="223725" cy="195425"/>
            </a:xfrm>
            <a:custGeom>
              <a:avLst/>
              <a:gdLst/>
              <a:ahLst/>
              <a:cxnLst/>
              <a:rect l="l" t="t" r="r" b="b"/>
              <a:pathLst>
                <a:path w="8949" h="7817" extrusionOk="0">
                  <a:moveTo>
                    <a:pt x="3144" y="1175"/>
                  </a:moveTo>
                  <a:cubicBezTo>
                    <a:pt x="3161" y="1175"/>
                    <a:pt x="3177" y="1177"/>
                    <a:pt x="3195" y="1179"/>
                  </a:cubicBezTo>
                  <a:cubicBezTo>
                    <a:pt x="4554" y="1179"/>
                    <a:pt x="7476" y="4170"/>
                    <a:pt x="7612" y="4872"/>
                  </a:cubicBezTo>
                  <a:cubicBezTo>
                    <a:pt x="7204" y="5393"/>
                    <a:pt x="3897" y="6639"/>
                    <a:pt x="2243" y="6639"/>
                  </a:cubicBezTo>
                  <a:cubicBezTo>
                    <a:pt x="2085" y="6639"/>
                    <a:pt x="1949" y="6639"/>
                    <a:pt x="1813" y="6594"/>
                  </a:cubicBezTo>
                  <a:cubicBezTo>
                    <a:pt x="1790" y="6594"/>
                    <a:pt x="1768" y="6526"/>
                    <a:pt x="1768" y="6526"/>
                  </a:cubicBezTo>
                  <a:cubicBezTo>
                    <a:pt x="1428" y="5823"/>
                    <a:pt x="2243" y="3082"/>
                    <a:pt x="2923" y="1361"/>
                  </a:cubicBezTo>
                  <a:cubicBezTo>
                    <a:pt x="2943" y="1242"/>
                    <a:pt x="3032" y="1175"/>
                    <a:pt x="3144" y="1175"/>
                  </a:cubicBezTo>
                  <a:close/>
                  <a:moveTo>
                    <a:pt x="3004" y="0"/>
                  </a:moveTo>
                  <a:cubicBezTo>
                    <a:pt x="2485" y="0"/>
                    <a:pt x="2056" y="313"/>
                    <a:pt x="1881" y="794"/>
                  </a:cubicBezTo>
                  <a:cubicBezTo>
                    <a:pt x="1564" y="1610"/>
                    <a:pt x="1" y="5755"/>
                    <a:pt x="658" y="7160"/>
                  </a:cubicBezTo>
                  <a:cubicBezTo>
                    <a:pt x="771" y="7432"/>
                    <a:pt x="975" y="7636"/>
                    <a:pt x="1247" y="7726"/>
                  </a:cubicBezTo>
                  <a:cubicBezTo>
                    <a:pt x="1496" y="7794"/>
                    <a:pt x="1745" y="7817"/>
                    <a:pt x="2017" y="7817"/>
                  </a:cubicBezTo>
                  <a:cubicBezTo>
                    <a:pt x="3829" y="7817"/>
                    <a:pt x="8179" y="6458"/>
                    <a:pt x="8745" y="5325"/>
                  </a:cubicBezTo>
                  <a:cubicBezTo>
                    <a:pt x="8949" y="4917"/>
                    <a:pt x="8700" y="4441"/>
                    <a:pt x="8496" y="4102"/>
                  </a:cubicBezTo>
                  <a:cubicBezTo>
                    <a:pt x="7612" y="2697"/>
                    <a:pt x="4735" y="1"/>
                    <a:pt x="3059" y="1"/>
                  </a:cubicBezTo>
                  <a:cubicBezTo>
                    <a:pt x="3041" y="1"/>
                    <a:pt x="3022" y="0"/>
                    <a:pt x="3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5000075" y="617325"/>
              <a:ext cx="90650" cy="90650"/>
            </a:xfrm>
            <a:custGeom>
              <a:avLst/>
              <a:gdLst/>
              <a:ahLst/>
              <a:cxnLst/>
              <a:rect l="l" t="t" r="r" b="b"/>
              <a:pathLst>
                <a:path w="3626" h="3626" extrusionOk="0">
                  <a:moveTo>
                    <a:pt x="1813" y="1"/>
                  </a:moveTo>
                  <a:cubicBezTo>
                    <a:pt x="816" y="1"/>
                    <a:pt x="1" y="816"/>
                    <a:pt x="1" y="1813"/>
                  </a:cubicBezTo>
                  <a:cubicBezTo>
                    <a:pt x="1" y="2810"/>
                    <a:pt x="816" y="3625"/>
                    <a:pt x="1813" y="3625"/>
                  </a:cubicBezTo>
                  <a:cubicBezTo>
                    <a:pt x="2810" y="3625"/>
                    <a:pt x="3625" y="2810"/>
                    <a:pt x="3625" y="1813"/>
                  </a:cubicBezTo>
                  <a:cubicBezTo>
                    <a:pt x="3625" y="816"/>
                    <a:pt x="2810" y="1"/>
                    <a:pt x="1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2542475" y="4978225"/>
              <a:ext cx="105925" cy="90225"/>
            </a:xfrm>
            <a:custGeom>
              <a:avLst/>
              <a:gdLst/>
              <a:ahLst/>
              <a:cxnLst/>
              <a:rect l="l" t="t" r="r" b="b"/>
              <a:pathLst>
                <a:path w="4237" h="3609" extrusionOk="0">
                  <a:moveTo>
                    <a:pt x="2425" y="0"/>
                  </a:moveTo>
                  <a:cubicBezTo>
                    <a:pt x="816" y="0"/>
                    <a:pt x="1" y="1948"/>
                    <a:pt x="1156" y="3081"/>
                  </a:cubicBezTo>
                  <a:cubicBezTo>
                    <a:pt x="1521" y="3446"/>
                    <a:pt x="1970" y="3608"/>
                    <a:pt x="2412" y="3608"/>
                  </a:cubicBezTo>
                  <a:cubicBezTo>
                    <a:pt x="3341" y="3608"/>
                    <a:pt x="4237" y="2887"/>
                    <a:pt x="4237" y="1812"/>
                  </a:cubicBezTo>
                  <a:cubicBezTo>
                    <a:pt x="4214" y="816"/>
                    <a:pt x="3421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3911288" y="353550"/>
              <a:ext cx="94050" cy="80225"/>
            </a:xfrm>
            <a:custGeom>
              <a:avLst/>
              <a:gdLst/>
              <a:ahLst/>
              <a:cxnLst/>
              <a:rect l="l" t="t" r="r" b="b"/>
              <a:pathLst>
                <a:path w="3762" h="3209" extrusionOk="0">
                  <a:moveTo>
                    <a:pt x="2153" y="0"/>
                  </a:moveTo>
                  <a:cubicBezTo>
                    <a:pt x="726" y="0"/>
                    <a:pt x="1" y="1722"/>
                    <a:pt x="1020" y="2741"/>
                  </a:cubicBezTo>
                  <a:cubicBezTo>
                    <a:pt x="1342" y="3064"/>
                    <a:pt x="1743" y="3208"/>
                    <a:pt x="2137" y="3208"/>
                  </a:cubicBezTo>
                  <a:cubicBezTo>
                    <a:pt x="2962" y="3208"/>
                    <a:pt x="3761" y="2575"/>
                    <a:pt x="3761" y="1609"/>
                  </a:cubicBezTo>
                  <a:cubicBezTo>
                    <a:pt x="3761" y="703"/>
                    <a:pt x="3036" y="0"/>
                    <a:pt x="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317725" y="3351775"/>
              <a:ext cx="108750" cy="93075"/>
            </a:xfrm>
            <a:custGeom>
              <a:avLst/>
              <a:gdLst/>
              <a:ahLst/>
              <a:cxnLst/>
              <a:rect l="l" t="t" r="r" b="b"/>
              <a:pathLst>
                <a:path w="4350" h="3723" extrusionOk="0">
                  <a:moveTo>
                    <a:pt x="2492" y="0"/>
                  </a:moveTo>
                  <a:cubicBezTo>
                    <a:pt x="838" y="0"/>
                    <a:pt x="0" y="1994"/>
                    <a:pt x="1178" y="3172"/>
                  </a:cubicBezTo>
                  <a:cubicBezTo>
                    <a:pt x="1552" y="3552"/>
                    <a:pt x="2015" y="3723"/>
                    <a:pt x="2471" y="3723"/>
                  </a:cubicBezTo>
                  <a:cubicBezTo>
                    <a:pt x="3426" y="3723"/>
                    <a:pt x="4350" y="2977"/>
                    <a:pt x="4350" y="1858"/>
                  </a:cubicBezTo>
                  <a:cubicBezTo>
                    <a:pt x="4350" y="838"/>
                    <a:pt x="3511" y="0"/>
                    <a:pt x="2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266150" y="2009200"/>
              <a:ext cx="121225" cy="104325"/>
            </a:xfrm>
            <a:custGeom>
              <a:avLst/>
              <a:gdLst/>
              <a:ahLst/>
              <a:cxnLst/>
              <a:rect l="l" t="t" r="r" b="b"/>
              <a:pathLst>
                <a:path w="4849" h="4173" extrusionOk="0">
                  <a:moveTo>
                    <a:pt x="2764" y="1"/>
                  </a:moveTo>
                  <a:cubicBezTo>
                    <a:pt x="907" y="1"/>
                    <a:pt x="1" y="2243"/>
                    <a:pt x="1292" y="3557"/>
                  </a:cubicBezTo>
                  <a:cubicBezTo>
                    <a:pt x="1717" y="3982"/>
                    <a:pt x="2239" y="4173"/>
                    <a:pt x="2752" y="4173"/>
                  </a:cubicBezTo>
                  <a:cubicBezTo>
                    <a:pt x="3822" y="4173"/>
                    <a:pt x="4848" y="3341"/>
                    <a:pt x="4848" y="2085"/>
                  </a:cubicBezTo>
                  <a:cubicBezTo>
                    <a:pt x="4848" y="929"/>
                    <a:pt x="3920" y="1"/>
                    <a:pt x="27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8845575" y="375063"/>
              <a:ext cx="121775" cy="104325"/>
            </a:xfrm>
            <a:custGeom>
              <a:avLst/>
              <a:gdLst/>
              <a:ahLst/>
              <a:cxnLst/>
              <a:rect l="l" t="t" r="r" b="b"/>
              <a:pathLst>
                <a:path w="4871" h="4173" extrusionOk="0">
                  <a:moveTo>
                    <a:pt x="2787" y="1"/>
                  </a:moveTo>
                  <a:cubicBezTo>
                    <a:pt x="929" y="1"/>
                    <a:pt x="0" y="2244"/>
                    <a:pt x="1314" y="3557"/>
                  </a:cubicBezTo>
                  <a:cubicBezTo>
                    <a:pt x="1740" y="3983"/>
                    <a:pt x="2262" y="4173"/>
                    <a:pt x="2774" y="4173"/>
                  </a:cubicBezTo>
                  <a:cubicBezTo>
                    <a:pt x="3845" y="4173"/>
                    <a:pt x="4871" y="3341"/>
                    <a:pt x="4871" y="2085"/>
                  </a:cubicBezTo>
                  <a:cubicBezTo>
                    <a:pt x="4848" y="930"/>
                    <a:pt x="3919" y="1"/>
                    <a:pt x="2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8678625" y="3043300"/>
              <a:ext cx="120650" cy="103400"/>
            </a:xfrm>
            <a:custGeom>
              <a:avLst/>
              <a:gdLst/>
              <a:ahLst/>
              <a:cxnLst/>
              <a:rect l="l" t="t" r="r" b="b"/>
              <a:pathLst>
                <a:path w="4826" h="4136" extrusionOk="0">
                  <a:moveTo>
                    <a:pt x="2765" y="0"/>
                  </a:moveTo>
                  <a:cubicBezTo>
                    <a:pt x="930" y="0"/>
                    <a:pt x="1" y="2221"/>
                    <a:pt x="1292" y="3534"/>
                  </a:cubicBezTo>
                  <a:cubicBezTo>
                    <a:pt x="1714" y="3949"/>
                    <a:pt x="2230" y="4135"/>
                    <a:pt x="2736" y="4135"/>
                  </a:cubicBezTo>
                  <a:cubicBezTo>
                    <a:pt x="3804" y="4135"/>
                    <a:pt x="4826" y="3307"/>
                    <a:pt x="4826" y="2062"/>
                  </a:cubicBezTo>
                  <a:cubicBezTo>
                    <a:pt x="4826" y="929"/>
                    <a:pt x="3897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24"/>
          <p:cNvGrpSpPr/>
          <p:nvPr/>
        </p:nvGrpSpPr>
        <p:grpSpPr>
          <a:xfrm rot="10800000" flipH="1">
            <a:off x="-1713995" y="-403504"/>
            <a:ext cx="11702043" cy="5885292"/>
            <a:chOff x="-1738370" y="-581678"/>
            <a:chExt cx="11702043" cy="5885292"/>
          </a:xfrm>
        </p:grpSpPr>
        <p:sp>
          <p:nvSpPr>
            <p:cNvPr id="588" name="Google Shape;588;p24"/>
            <p:cNvSpPr/>
            <p:nvPr/>
          </p:nvSpPr>
          <p:spPr>
            <a:xfrm rot="-689417">
              <a:off x="7226013" y="-316554"/>
              <a:ext cx="2635520" cy="1290372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-315211" y="-581678"/>
              <a:ext cx="3192125" cy="933325"/>
            </a:xfrm>
            <a:custGeom>
              <a:avLst/>
              <a:gdLst/>
              <a:ahLst/>
              <a:cxnLst/>
              <a:rect l="l" t="t" r="r" b="b"/>
              <a:pathLst>
                <a:path w="127685" h="37333" extrusionOk="0">
                  <a:moveTo>
                    <a:pt x="11366" y="5030"/>
                  </a:moveTo>
                  <a:cubicBezTo>
                    <a:pt x="-4488" y="6824"/>
                    <a:pt x="669" y="6573"/>
                    <a:pt x="1292" y="11400"/>
                  </a:cubicBezTo>
                  <a:cubicBezTo>
                    <a:pt x="1915" y="16228"/>
                    <a:pt x="9350" y="29926"/>
                    <a:pt x="15105" y="33995"/>
                  </a:cubicBezTo>
                  <a:cubicBezTo>
                    <a:pt x="20860" y="38064"/>
                    <a:pt x="26375" y="38085"/>
                    <a:pt x="35824" y="35813"/>
                  </a:cubicBezTo>
                  <a:cubicBezTo>
                    <a:pt x="45273" y="33541"/>
                    <a:pt x="56828" y="25698"/>
                    <a:pt x="71801" y="20363"/>
                  </a:cubicBezTo>
                  <a:cubicBezTo>
                    <a:pt x="86774" y="15028"/>
                    <a:pt x="118565" y="7137"/>
                    <a:pt x="125663" y="3803"/>
                  </a:cubicBezTo>
                  <a:cubicBezTo>
                    <a:pt x="132761" y="469"/>
                    <a:pt x="119265" y="886"/>
                    <a:pt x="114390" y="358"/>
                  </a:cubicBezTo>
                  <a:cubicBezTo>
                    <a:pt x="109515" y="-170"/>
                    <a:pt x="113585" y="-144"/>
                    <a:pt x="96414" y="635"/>
                  </a:cubicBezTo>
                  <a:cubicBezTo>
                    <a:pt x="79243" y="1414"/>
                    <a:pt x="27220" y="3236"/>
                    <a:pt x="11366" y="503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590" name="Google Shape;590;p24"/>
            <p:cNvSpPr/>
            <p:nvPr/>
          </p:nvSpPr>
          <p:spPr>
            <a:xfrm rot="-1186784">
              <a:off x="-1597719" y="2371478"/>
              <a:ext cx="2635599" cy="1290284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1099525" y="3960045"/>
              <a:ext cx="4220425" cy="1303875"/>
            </a:xfrm>
            <a:custGeom>
              <a:avLst/>
              <a:gdLst/>
              <a:ahLst/>
              <a:cxnLst/>
              <a:rect l="l" t="t" r="r" b="b"/>
              <a:pathLst>
                <a:path w="168817" h="52155" extrusionOk="0">
                  <a:moveTo>
                    <a:pt x="2557" y="29799"/>
                  </a:moveTo>
                  <a:cubicBezTo>
                    <a:pt x="8109" y="25572"/>
                    <a:pt x="38529" y="25705"/>
                    <a:pt x="57671" y="23240"/>
                  </a:cubicBezTo>
                  <a:cubicBezTo>
                    <a:pt x="76814" y="20775"/>
                    <a:pt x="101942" y="18863"/>
                    <a:pt x="117412" y="15007"/>
                  </a:cubicBezTo>
                  <a:cubicBezTo>
                    <a:pt x="132882" y="11151"/>
                    <a:pt x="142131" y="934"/>
                    <a:pt x="150491" y="103"/>
                  </a:cubicBezTo>
                  <a:cubicBezTo>
                    <a:pt x="158852" y="-728"/>
                    <a:pt x="164970" y="3544"/>
                    <a:pt x="167575" y="10019"/>
                  </a:cubicBezTo>
                  <a:cubicBezTo>
                    <a:pt x="170180" y="16495"/>
                    <a:pt x="168181" y="32067"/>
                    <a:pt x="166121" y="38956"/>
                  </a:cubicBezTo>
                  <a:cubicBezTo>
                    <a:pt x="164061" y="45846"/>
                    <a:pt x="178843" y="49748"/>
                    <a:pt x="155216" y="51356"/>
                  </a:cubicBezTo>
                  <a:cubicBezTo>
                    <a:pt x="131589" y="52964"/>
                    <a:pt x="49800" y="52195"/>
                    <a:pt x="24357" y="48602"/>
                  </a:cubicBezTo>
                  <a:cubicBezTo>
                    <a:pt x="-1086" y="45009"/>
                    <a:pt x="-2995" y="34026"/>
                    <a:pt x="2557" y="29799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592" name="Google Shape;592;p24"/>
            <p:cNvSpPr/>
            <p:nvPr/>
          </p:nvSpPr>
          <p:spPr>
            <a:xfrm>
              <a:off x="7641078" y="3341489"/>
              <a:ext cx="1805375" cy="1962125"/>
            </a:xfrm>
            <a:custGeom>
              <a:avLst/>
              <a:gdLst/>
              <a:ahLst/>
              <a:cxnLst/>
              <a:rect l="l" t="t" r="r" b="b"/>
              <a:pathLst>
                <a:path w="72215" h="78485" extrusionOk="0">
                  <a:moveTo>
                    <a:pt x="54615" y="151"/>
                  </a:moveTo>
                  <a:cubicBezTo>
                    <a:pt x="46436" y="-1061"/>
                    <a:pt x="30261" y="12268"/>
                    <a:pt x="21174" y="20507"/>
                  </a:cubicBezTo>
                  <a:cubicBezTo>
                    <a:pt x="12087" y="28746"/>
                    <a:pt x="818" y="40681"/>
                    <a:pt x="91" y="49587"/>
                  </a:cubicBezTo>
                  <a:cubicBezTo>
                    <a:pt x="-636" y="58493"/>
                    <a:pt x="5847" y="69883"/>
                    <a:pt x="16812" y="73942"/>
                  </a:cubicBezTo>
                  <a:cubicBezTo>
                    <a:pt x="27778" y="78001"/>
                    <a:pt x="56978" y="81636"/>
                    <a:pt x="65884" y="73942"/>
                  </a:cubicBezTo>
                  <a:cubicBezTo>
                    <a:pt x="74790" y="66248"/>
                    <a:pt x="72124" y="40076"/>
                    <a:pt x="70246" y="27777"/>
                  </a:cubicBezTo>
                  <a:cubicBezTo>
                    <a:pt x="68368" y="15479"/>
                    <a:pt x="62794" y="1363"/>
                    <a:pt x="54615" y="15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solidFill>
          <a:schemeClr val="accent1"/>
        </a:solid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oogle Shape;594;p25"/>
          <p:cNvGrpSpPr/>
          <p:nvPr/>
        </p:nvGrpSpPr>
        <p:grpSpPr>
          <a:xfrm>
            <a:off x="-1102570" y="-466146"/>
            <a:ext cx="11922118" cy="6293078"/>
            <a:chOff x="-1102570" y="-896221"/>
            <a:chExt cx="11922118" cy="6293078"/>
          </a:xfrm>
        </p:grpSpPr>
        <p:sp>
          <p:nvSpPr>
            <p:cNvPr id="595" name="Google Shape;595;p25"/>
            <p:cNvSpPr/>
            <p:nvPr/>
          </p:nvSpPr>
          <p:spPr>
            <a:xfrm rot="-689417">
              <a:off x="8081888" y="3856921"/>
              <a:ext cx="2635520" cy="1290372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5"/>
            <p:cNvSpPr/>
            <p:nvPr/>
          </p:nvSpPr>
          <p:spPr>
            <a:xfrm>
              <a:off x="-11" y="-646878"/>
              <a:ext cx="3192125" cy="933325"/>
            </a:xfrm>
            <a:custGeom>
              <a:avLst/>
              <a:gdLst/>
              <a:ahLst/>
              <a:cxnLst/>
              <a:rect l="l" t="t" r="r" b="b"/>
              <a:pathLst>
                <a:path w="127685" h="37333" extrusionOk="0">
                  <a:moveTo>
                    <a:pt x="11366" y="5030"/>
                  </a:moveTo>
                  <a:cubicBezTo>
                    <a:pt x="-4488" y="6824"/>
                    <a:pt x="669" y="6573"/>
                    <a:pt x="1292" y="11400"/>
                  </a:cubicBezTo>
                  <a:cubicBezTo>
                    <a:pt x="1915" y="16228"/>
                    <a:pt x="9350" y="29926"/>
                    <a:pt x="15105" y="33995"/>
                  </a:cubicBezTo>
                  <a:cubicBezTo>
                    <a:pt x="20860" y="38064"/>
                    <a:pt x="26375" y="38085"/>
                    <a:pt x="35824" y="35813"/>
                  </a:cubicBezTo>
                  <a:cubicBezTo>
                    <a:pt x="45273" y="33541"/>
                    <a:pt x="56828" y="25698"/>
                    <a:pt x="71801" y="20363"/>
                  </a:cubicBezTo>
                  <a:cubicBezTo>
                    <a:pt x="86774" y="15028"/>
                    <a:pt x="118565" y="7137"/>
                    <a:pt x="125663" y="3803"/>
                  </a:cubicBezTo>
                  <a:cubicBezTo>
                    <a:pt x="132761" y="469"/>
                    <a:pt x="119265" y="886"/>
                    <a:pt x="114390" y="358"/>
                  </a:cubicBezTo>
                  <a:cubicBezTo>
                    <a:pt x="109515" y="-170"/>
                    <a:pt x="113585" y="-144"/>
                    <a:pt x="96414" y="635"/>
                  </a:cubicBezTo>
                  <a:cubicBezTo>
                    <a:pt x="79243" y="1414"/>
                    <a:pt x="27220" y="3236"/>
                    <a:pt x="11366" y="503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597" name="Google Shape;597;p25"/>
            <p:cNvSpPr/>
            <p:nvPr/>
          </p:nvSpPr>
          <p:spPr>
            <a:xfrm rot="-1186784">
              <a:off x="-961919" y="2261903"/>
              <a:ext cx="2635599" cy="1290284"/>
            </a:xfrm>
            <a:prstGeom prst="ellipse">
              <a:avLst/>
            </a:pr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5"/>
            <p:cNvSpPr/>
            <p:nvPr/>
          </p:nvSpPr>
          <p:spPr>
            <a:xfrm>
              <a:off x="1099525" y="3960045"/>
              <a:ext cx="4220425" cy="1303875"/>
            </a:xfrm>
            <a:custGeom>
              <a:avLst/>
              <a:gdLst/>
              <a:ahLst/>
              <a:cxnLst/>
              <a:rect l="l" t="t" r="r" b="b"/>
              <a:pathLst>
                <a:path w="168817" h="52155" extrusionOk="0">
                  <a:moveTo>
                    <a:pt x="2557" y="29799"/>
                  </a:moveTo>
                  <a:cubicBezTo>
                    <a:pt x="8109" y="25572"/>
                    <a:pt x="38529" y="25705"/>
                    <a:pt x="57671" y="23240"/>
                  </a:cubicBezTo>
                  <a:cubicBezTo>
                    <a:pt x="76814" y="20775"/>
                    <a:pt x="101942" y="18863"/>
                    <a:pt x="117412" y="15007"/>
                  </a:cubicBezTo>
                  <a:cubicBezTo>
                    <a:pt x="132882" y="11151"/>
                    <a:pt x="142131" y="934"/>
                    <a:pt x="150491" y="103"/>
                  </a:cubicBezTo>
                  <a:cubicBezTo>
                    <a:pt x="158852" y="-728"/>
                    <a:pt x="164970" y="3544"/>
                    <a:pt x="167575" y="10019"/>
                  </a:cubicBezTo>
                  <a:cubicBezTo>
                    <a:pt x="170180" y="16495"/>
                    <a:pt x="168181" y="32067"/>
                    <a:pt x="166121" y="38956"/>
                  </a:cubicBezTo>
                  <a:cubicBezTo>
                    <a:pt x="164061" y="45846"/>
                    <a:pt x="178843" y="49748"/>
                    <a:pt x="155216" y="51356"/>
                  </a:cubicBezTo>
                  <a:cubicBezTo>
                    <a:pt x="131589" y="52964"/>
                    <a:pt x="49800" y="52195"/>
                    <a:pt x="24357" y="48602"/>
                  </a:cubicBezTo>
                  <a:cubicBezTo>
                    <a:pt x="-1086" y="45009"/>
                    <a:pt x="-2995" y="34026"/>
                    <a:pt x="2557" y="29799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  <p:sp>
          <p:nvSpPr>
            <p:cNvPr id="599" name="Google Shape;599;p25"/>
            <p:cNvSpPr/>
            <p:nvPr/>
          </p:nvSpPr>
          <p:spPr>
            <a:xfrm>
              <a:off x="7075374" y="-896221"/>
              <a:ext cx="2379304" cy="2585885"/>
            </a:xfrm>
            <a:custGeom>
              <a:avLst/>
              <a:gdLst/>
              <a:ahLst/>
              <a:cxnLst/>
              <a:rect l="l" t="t" r="r" b="b"/>
              <a:pathLst>
                <a:path w="72215" h="78485" extrusionOk="0">
                  <a:moveTo>
                    <a:pt x="54615" y="151"/>
                  </a:moveTo>
                  <a:cubicBezTo>
                    <a:pt x="46436" y="-1061"/>
                    <a:pt x="30261" y="12268"/>
                    <a:pt x="21174" y="20507"/>
                  </a:cubicBezTo>
                  <a:cubicBezTo>
                    <a:pt x="12087" y="28746"/>
                    <a:pt x="818" y="40681"/>
                    <a:pt x="91" y="49587"/>
                  </a:cubicBezTo>
                  <a:cubicBezTo>
                    <a:pt x="-636" y="58493"/>
                    <a:pt x="5847" y="69883"/>
                    <a:pt x="16812" y="73942"/>
                  </a:cubicBezTo>
                  <a:cubicBezTo>
                    <a:pt x="27778" y="78001"/>
                    <a:pt x="56978" y="81636"/>
                    <a:pt x="65884" y="73942"/>
                  </a:cubicBezTo>
                  <a:cubicBezTo>
                    <a:pt x="74790" y="66248"/>
                    <a:pt x="72124" y="40076"/>
                    <a:pt x="70246" y="27777"/>
                  </a:cubicBezTo>
                  <a:cubicBezTo>
                    <a:pt x="68368" y="15479"/>
                    <a:pt x="62794" y="1363"/>
                    <a:pt x="54615" y="15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</p:sp>
      </p:grpSp>
      <p:grpSp>
        <p:nvGrpSpPr>
          <p:cNvPr id="600" name="Google Shape;600;p25"/>
          <p:cNvGrpSpPr/>
          <p:nvPr/>
        </p:nvGrpSpPr>
        <p:grpSpPr>
          <a:xfrm>
            <a:off x="133050" y="202363"/>
            <a:ext cx="8826600" cy="4896588"/>
            <a:chOff x="266150" y="333113"/>
            <a:chExt cx="8826600" cy="4896588"/>
          </a:xfrm>
        </p:grpSpPr>
        <p:sp>
          <p:nvSpPr>
            <p:cNvPr id="601" name="Google Shape;601;p25"/>
            <p:cNvSpPr/>
            <p:nvPr/>
          </p:nvSpPr>
          <p:spPr>
            <a:xfrm>
              <a:off x="8908350" y="4318150"/>
              <a:ext cx="168175" cy="140650"/>
            </a:xfrm>
            <a:custGeom>
              <a:avLst/>
              <a:gdLst/>
              <a:ahLst/>
              <a:cxnLst/>
              <a:rect l="l" t="t" r="r" b="b"/>
              <a:pathLst>
                <a:path w="6727" h="5626" extrusionOk="0">
                  <a:moveTo>
                    <a:pt x="1746" y="0"/>
                  </a:moveTo>
                  <a:cubicBezTo>
                    <a:pt x="1566" y="0"/>
                    <a:pt x="1432" y="50"/>
                    <a:pt x="1360" y="160"/>
                  </a:cubicBezTo>
                  <a:cubicBezTo>
                    <a:pt x="1360" y="160"/>
                    <a:pt x="1" y="4509"/>
                    <a:pt x="431" y="5416"/>
                  </a:cubicBezTo>
                  <a:cubicBezTo>
                    <a:pt x="506" y="5562"/>
                    <a:pt x="716" y="5626"/>
                    <a:pt x="1017" y="5626"/>
                  </a:cubicBezTo>
                  <a:cubicBezTo>
                    <a:pt x="2529" y="5626"/>
                    <a:pt x="6321" y="4008"/>
                    <a:pt x="6547" y="3196"/>
                  </a:cubicBezTo>
                  <a:cubicBezTo>
                    <a:pt x="6726" y="2559"/>
                    <a:pt x="3044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5"/>
            <p:cNvSpPr/>
            <p:nvPr/>
          </p:nvSpPr>
          <p:spPr>
            <a:xfrm>
              <a:off x="363050" y="357325"/>
              <a:ext cx="171000" cy="139800"/>
            </a:xfrm>
            <a:custGeom>
              <a:avLst/>
              <a:gdLst/>
              <a:ahLst/>
              <a:cxnLst/>
              <a:rect l="l" t="t" r="r" b="b"/>
              <a:pathLst>
                <a:path w="6840" h="5592" extrusionOk="0">
                  <a:moveTo>
                    <a:pt x="5733" y="1"/>
                  </a:moveTo>
                  <a:cubicBezTo>
                    <a:pt x="4145" y="1"/>
                    <a:pt x="459" y="1354"/>
                    <a:pt x="202" y="2125"/>
                  </a:cubicBezTo>
                  <a:cubicBezTo>
                    <a:pt x="0" y="2771"/>
                    <a:pt x="3627" y="5592"/>
                    <a:pt x="4886" y="5592"/>
                  </a:cubicBezTo>
                  <a:cubicBezTo>
                    <a:pt x="5041" y="5592"/>
                    <a:pt x="5160" y="5549"/>
                    <a:pt x="5231" y="5455"/>
                  </a:cubicBezTo>
                  <a:cubicBezTo>
                    <a:pt x="5231" y="5455"/>
                    <a:pt x="6840" y="1174"/>
                    <a:pt x="6432" y="245"/>
                  </a:cubicBezTo>
                  <a:cubicBezTo>
                    <a:pt x="6359" y="74"/>
                    <a:pt x="6103" y="1"/>
                    <a:pt x="5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5"/>
            <p:cNvSpPr/>
            <p:nvPr/>
          </p:nvSpPr>
          <p:spPr>
            <a:xfrm>
              <a:off x="3847025" y="5120950"/>
              <a:ext cx="126900" cy="108750"/>
            </a:xfrm>
            <a:custGeom>
              <a:avLst/>
              <a:gdLst/>
              <a:ahLst/>
              <a:cxnLst/>
              <a:rect l="l" t="t" r="r" b="b"/>
              <a:pathLst>
                <a:path w="5076" h="4350" extrusionOk="0">
                  <a:moveTo>
                    <a:pt x="2901" y="1"/>
                  </a:moveTo>
                  <a:cubicBezTo>
                    <a:pt x="952" y="1"/>
                    <a:pt x="1" y="2334"/>
                    <a:pt x="1360" y="3716"/>
                  </a:cubicBezTo>
                  <a:cubicBezTo>
                    <a:pt x="1798" y="4153"/>
                    <a:pt x="2339" y="4349"/>
                    <a:pt x="2871" y="4349"/>
                  </a:cubicBezTo>
                  <a:cubicBezTo>
                    <a:pt x="3992" y="4349"/>
                    <a:pt x="5075" y="3481"/>
                    <a:pt x="5075" y="2175"/>
                  </a:cubicBezTo>
                  <a:cubicBezTo>
                    <a:pt x="5075" y="975"/>
                    <a:pt x="4101" y="1"/>
                    <a:pt x="2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5"/>
            <p:cNvSpPr/>
            <p:nvPr/>
          </p:nvSpPr>
          <p:spPr>
            <a:xfrm>
              <a:off x="6400825" y="4978225"/>
              <a:ext cx="204275" cy="169100"/>
            </a:xfrm>
            <a:custGeom>
              <a:avLst/>
              <a:gdLst/>
              <a:ahLst/>
              <a:cxnLst/>
              <a:rect l="l" t="t" r="r" b="b"/>
              <a:pathLst>
                <a:path w="8171" h="6764" extrusionOk="0">
                  <a:moveTo>
                    <a:pt x="4246" y="1294"/>
                  </a:moveTo>
                  <a:cubicBezTo>
                    <a:pt x="4441" y="1294"/>
                    <a:pt x="4643" y="1322"/>
                    <a:pt x="4849" y="1382"/>
                  </a:cubicBezTo>
                  <a:cubicBezTo>
                    <a:pt x="5959" y="1699"/>
                    <a:pt x="6593" y="2854"/>
                    <a:pt x="6276" y="3964"/>
                  </a:cubicBezTo>
                  <a:cubicBezTo>
                    <a:pt x="5989" y="4950"/>
                    <a:pt x="5124" y="5476"/>
                    <a:pt x="4253" y="5476"/>
                  </a:cubicBezTo>
                  <a:cubicBezTo>
                    <a:pt x="3544" y="5476"/>
                    <a:pt x="2832" y="5127"/>
                    <a:pt x="2425" y="4395"/>
                  </a:cubicBezTo>
                  <a:cubicBezTo>
                    <a:pt x="1643" y="2951"/>
                    <a:pt x="2742" y="1294"/>
                    <a:pt x="4246" y="1294"/>
                  </a:cubicBezTo>
                  <a:close/>
                  <a:moveTo>
                    <a:pt x="4269" y="0"/>
                  </a:moveTo>
                  <a:cubicBezTo>
                    <a:pt x="3730" y="0"/>
                    <a:pt x="3171" y="134"/>
                    <a:pt x="2629" y="430"/>
                  </a:cubicBezTo>
                  <a:cubicBezTo>
                    <a:pt x="1" y="1903"/>
                    <a:pt x="454" y="5799"/>
                    <a:pt x="3354" y="6637"/>
                  </a:cubicBezTo>
                  <a:cubicBezTo>
                    <a:pt x="3660" y="6723"/>
                    <a:pt x="3969" y="6763"/>
                    <a:pt x="4273" y="6763"/>
                  </a:cubicBezTo>
                  <a:cubicBezTo>
                    <a:pt x="5741" y="6763"/>
                    <a:pt x="7090" y="5809"/>
                    <a:pt x="7522" y="4327"/>
                  </a:cubicBezTo>
                  <a:cubicBezTo>
                    <a:pt x="8170" y="2020"/>
                    <a:pt x="6368" y="0"/>
                    <a:pt x="4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5"/>
            <p:cNvSpPr/>
            <p:nvPr/>
          </p:nvSpPr>
          <p:spPr>
            <a:xfrm>
              <a:off x="8892125" y="1969350"/>
              <a:ext cx="200625" cy="184025"/>
            </a:xfrm>
            <a:custGeom>
              <a:avLst/>
              <a:gdLst/>
              <a:ahLst/>
              <a:cxnLst/>
              <a:rect l="l" t="t" r="r" b="b"/>
              <a:pathLst>
                <a:path w="8025" h="7361" extrusionOk="0">
                  <a:moveTo>
                    <a:pt x="5191" y="0"/>
                  </a:moveTo>
                  <a:cubicBezTo>
                    <a:pt x="4928" y="0"/>
                    <a:pt x="4671" y="131"/>
                    <a:pt x="4548" y="441"/>
                  </a:cubicBezTo>
                  <a:lnTo>
                    <a:pt x="3619" y="2729"/>
                  </a:lnTo>
                  <a:lnTo>
                    <a:pt x="1309" y="1778"/>
                  </a:lnTo>
                  <a:cubicBezTo>
                    <a:pt x="1214" y="1741"/>
                    <a:pt x="1124" y="1724"/>
                    <a:pt x="1039" y="1724"/>
                  </a:cubicBezTo>
                  <a:cubicBezTo>
                    <a:pt x="346" y="1724"/>
                    <a:pt x="1" y="2837"/>
                    <a:pt x="788" y="3160"/>
                  </a:cubicBezTo>
                  <a:lnTo>
                    <a:pt x="3053" y="4089"/>
                  </a:lnTo>
                  <a:lnTo>
                    <a:pt x="2124" y="6377"/>
                  </a:lnTo>
                  <a:cubicBezTo>
                    <a:pt x="1892" y="6943"/>
                    <a:pt x="2376" y="7360"/>
                    <a:pt x="2843" y="7360"/>
                  </a:cubicBezTo>
                  <a:cubicBezTo>
                    <a:pt x="3105" y="7360"/>
                    <a:pt x="3361" y="7229"/>
                    <a:pt x="3483" y="6920"/>
                  </a:cubicBezTo>
                  <a:lnTo>
                    <a:pt x="4412" y="4632"/>
                  </a:lnTo>
                  <a:lnTo>
                    <a:pt x="6723" y="5561"/>
                  </a:lnTo>
                  <a:cubicBezTo>
                    <a:pt x="6823" y="5603"/>
                    <a:pt x="6918" y="5622"/>
                    <a:pt x="7007" y="5622"/>
                  </a:cubicBezTo>
                  <a:cubicBezTo>
                    <a:pt x="7690" y="5622"/>
                    <a:pt x="8025" y="4522"/>
                    <a:pt x="7244" y="4202"/>
                  </a:cubicBezTo>
                  <a:lnTo>
                    <a:pt x="4956" y="3273"/>
                  </a:lnTo>
                  <a:lnTo>
                    <a:pt x="5907" y="962"/>
                  </a:lnTo>
                  <a:cubicBezTo>
                    <a:pt x="6139" y="412"/>
                    <a:pt x="5657" y="0"/>
                    <a:pt x="5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5"/>
            <p:cNvSpPr/>
            <p:nvPr/>
          </p:nvSpPr>
          <p:spPr>
            <a:xfrm>
              <a:off x="2577950" y="333113"/>
              <a:ext cx="204800" cy="188225"/>
            </a:xfrm>
            <a:custGeom>
              <a:avLst/>
              <a:gdLst/>
              <a:ahLst/>
              <a:cxnLst/>
              <a:rect l="l" t="t" r="r" b="b"/>
              <a:pathLst>
                <a:path w="8192" h="7529" extrusionOk="0">
                  <a:moveTo>
                    <a:pt x="3157" y="1"/>
                  </a:moveTo>
                  <a:cubicBezTo>
                    <a:pt x="2705" y="1"/>
                    <a:pt x="2223" y="394"/>
                    <a:pt x="2408" y="947"/>
                  </a:cubicBezTo>
                  <a:lnTo>
                    <a:pt x="3178" y="3281"/>
                  </a:lnTo>
                  <a:lnTo>
                    <a:pt x="822" y="4073"/>
                  </a:lnTo>
                  <a:cubicBezTo>
                    <a:pt x="1" y="4320"/>
                    <a:pt x="333" y="5496"/>
                    <a:pt x="1059" y="5496"/>
                  </a:cubicBezTo>
                  <a:cubicBezTo>
                    <a:pt x="1135" y="5496"/>
                    <a:pt x="1214" y="5483"/>
                    <a:pt x="1298" y="5455"/>
                  </a:cubicBezTo>
                  <a:lnTo>
                    <a:pt x="3631" y="4685"/>
                  </a:lnTo>
                  <a:lnTo>
                    <a:pt x="4424" y="7041"/>
                  </a:lnTo>
                  <a:cubicBezTo>
                    <a:pt x="4527" y="7384"/>
                    <a:pt x="4788" y="7529"/>
                    <a:pt x="5058" y="7529"/>
                  </a:cubicBezTo>
                  <a:cubicBezTo>
                    <a:pt x="5501" y="7529"/>
                    <a:pt x="5966" y="7137"/>
                    <a:pt x="5783" y="6588"/>
                  </a:cubicBezTo>
                  <a:lnTo>
                    <a:pt x="4741" y="4232"/>
                  </a:lnTo>
                  <a:lnTo>
                    <a:pt x="7391" y="3462"/>
                  </a:lnTo>
                  <a:cubicBezTo>
                    <a:pt x="8192" y="3216"/>
                    <a:pt x="7877" y="2040"/>
                    <a:pt x="7153" y="2040"/>
                  </a:cubicBezTo>
                  <a:cubicBezTo>
                    <a:pt x="7078" y="2040"/>
                    <a:pt x="6999" y="2052"/>
                    <a:pt x="6916" y="2080"/>
                  </a:cubicBezTo>
                  <a:lnTo>
                    <a:pt x="4582" y="2850"/>
                  </a:lnTo>
                  <a:lnTo>
                    <a:pt x="3789" y="472"/>
                  </a:lnTo>
                  <a:cubicBezTo>
                    <a:pt x="3688" y="141"/>
                    <a:pt x="3428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5"/>
            <p:cNvSpPr/>
            <p:nvPr/>
          </p:nvSpPr>
          <p:spPr>
            <a:xfrm>
              <a:off x="6207450" y="366700"/>
              <a:ext cx="436025" cy="121075"/>
            </a:xfrm>
            <a:custGeom>
              <a:avLst/>
              <a:gdLst/>
              <a:ahLst/>
              <a:cxnLst/>
              <a:rect l="l" t="t" r="r" b="b"/>
              <a:pathLst>
                <a:path w="17441" h="4843" extrusionOk="0">
                  <a:moveTo>
                    <a:pt x="4980" y="1"/>
                  </a:moveTo>
                  <a:cubicBezTo>
                    <a:pt x="4844" y="1"/>
                    <a:pt x="4708" y="52"/>
                    <a:pt x="4606" y="154"/>
                  </a:cubicBezTo>
                  <a:lnTo>
                    <a:pt x="529" y="3665"/>
                  </a:lnTo>
                  <a:cubicBezTo>
                    <a:pt x="1" y="4035"/>
                    <a:pt x="402" y="4719"/>
                    <a:pt x="874" y="4719"/>
                  </a:cubicBezTo>
                  <a:cubicBezTo>
                    <a:pt x="1009" y="4719"/>
                    <a:pt x="1150" y="4662"/>
                    <a:pt x="1276" y="4526"/>
                  </a:cubicBezTo>
                  <a:lnTo>
                    <a:pt x="4946" y="1332"/>
                  </a:lnTo>
                  <a:lnTo>
                    <a:pt x="8548" y="4684"/>
                  </a:lnTo>
                  <a:cubicBezTo>
                    <a:pt x="8661" y="4775"/>
                    <a:pt x="8797" y="4843"/>
                    <a:pt x="8933" y="4843"/>
                  </a:cubicBezTo>
                  <a:cubicBezTo>
                    <a:pt x="9092" y="4843"/>
                    <a:pt x="9227" y="4775"/>
                    <a:pt x="9341" y="4684"/>
                  </a:cubicBezTo>
                  <a:lnTo>
                    <a:pt x="12920" y="1354"/>
                  </a:lnTo>
                  <a:lnTo>
                    <a:pt x="16250" y="4322"/>
                  </a:lnTo>
                  <a:cubicBezTo>
                    <a:pt x="16369" y="4436"/>
                    <a:pt x="16499" y="4484"/>
                    <a:pt x="16623" y="4484"/>
                  </a:cubicBezTo>
                  <a:cubicBezTo>
                    <a:pt x="17067" y="4484"/>
                    <a:pt x="17440" y="3873"/>
                    <a:pt x="16998" y="3484"/>
                  </a:cubicBezTo>
                  <a:lnTo>
                    <a:pt x="13305" y="154"/>
                  </a:lnTo>
                  <a:cubicBezTo>
                    <a:pt x="13192" y="52"/>
                    <a:pt x="13056" y="1"/>
                    <a:pt x="12920" y="1"/>
                  </a:cubicBezTo>
                  <a:cubicBezTo>
                    <a:pt x="12784" y="1"/>
                    <a:pt x="12648" y="52"/>
                    <a:pt x="12535" y="154"/>
                  </a:cubicBezTo>
                  <a:lnTo>
                    <a:pt x="8956" y="3484"/>
                  </a:lnTo>
                  <a:lnTo>
                    <a:pt x="5354" y="154"/>
                  </a:lnTo>
                  <a:cubicBezTo>
                    <a:pt x="5252" y="52"/>
                    <a:pt x="5116" y="1"/>
                    <a:pt x="4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5"/>
            <p:cNvSpPr/>
            <p:nvPr/>
          </p:nvSpPr>
          <p:spPr>
            <a:xfrm>
              <a:off x="4808550" y="4764825"/>
              <a:ext cx="343200" cy="121375"/>
            </a:xfrm>
            <a:custGeom>
              <a:avLst/>
              <a:gdLst/>
              <a:ahLst/>
              <a:cxnLst/>
              <a:rect l="l" t="t" r="r" b="b"/>
              <a:pathLst>
                <a:path w="13728" h="4855" extrusionOk="0">
                  <a:moveTo>
                    <a:pt x="12908" y="1"/>
                  </a:moveTo>
                  <a:cubicBezTo>
                    <a:pt x="12779" y="1"/>
                    <a:pt x="12643" y="50"/>
                    <a:pt x="12517" y="165"/>
                  </a:cubicBezTo>
                  <a:lnTo>
                    <a:pt x="8938" y="3518"/>
                  </a:lnTo>
                  <a:lnTo>
                    <a:pt x="5336" y="165"/>
                  </a:lnTo>
                  <a:cubicBezTo>
                    <a:pt x="5234" y="75"/>
                    <a:pt x="5104" y="29"/>
                    <a:pt x="4971" y="29"/>
                  </a:cubicBezTo>
                  <a:cubicBezTo>
                    <a:pt x="4838" y="29"/>
                    <a:pt x="4702" y="75"/>
                    <a:pt x="4588" y="165"/>
                  </a:cubicBezTo>
                  <a:lnTo>
                    <a:pt x="511" y="3677"/>
                  </a:lnTo>
                  <a:cubicBezTo>
                    <a:pt x="1" y="4064"/>
                    <a:pt x="392" y="4724"/>
                    <a:pt x="858" y="4724"/>
                  </a:cubicBezTo>
                  <a:cubicBezTo>
                    <a:pt x="992" y="4724"/>
                    <a:pt x="1132" y="4669"/>
                    <a:pt x="1258" y="4537"/>
                  </a:cubicBezTo>
                  <a:lnTo>
                    <a:pt x="4951" y="1343"/>
                  </a:lnTo>
                  <a:lnTo>
                    <a:pt x="8553" y="4696"/>
                  </a:lnTo>
                  <a:cubicBezTo>
                    <a:pt x="8643" y="4787"/>
                    <a:pt x="8779" y="4855"/>
                    <a:pt x="8938" y="4855"/>
                  </a:cubicBezTo>
                  <a:cubicBezTo>
                    <a:pt x="9074" y="4855"/>
                    <a:pt x="9232" y="4809"/>
                    <a:pt x="9323" y="4696"/>
                  </a:cubicBezTo>
                  <a:lnTo>
                    <a:pt x="13287" y="1003"/>
                  </a:lnTo>
                  <a:cubicBezTo>
                    <a:pt x="13728" y="598"/>
                    <a:pt x="13360" y="1"/>
                    <a:pt x="12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5"/>
            <p:cNvSpPr/>
            <p:nvPr/>
          </p:nvSpPr>
          <p:spPr>
            <a:xfrm>
              <a:off x="336688" y="4873025"/>
              <a:ext cx="223725" cy="195425"/>
            </a:xfrm>
            <a:custGeom>
              <a:avLst/>
              <a:gdLst/>
              <a:ahLst/>
              <a:cxnLst/>
              <a:rect l="l" t="t" r="r" b="b"/>
              <a:pathLst>
                <a:path w="8949" h="7817" extrusionOk="0">
                  <a:moveTo>
                    <a:pt x="3144" y="1175"/>
                  </a:moveTo>
                  <a:cubicBezTo>
                    <a:pt x="3161" y="1175"/>
                    <a:pt x="3177" y="1177"/>
                    <a:pt x="3195" y="1179"/>
                  </a:cubicBezTo>
                  <a:cubicBezTo>
                    <a:pt x="4554" y="1179"/>
                    <a:pt x="7476" y="4170"/>
                    <a:pt x="7612" y="4872"/>
                  </a:cubicBezTo>
                  <a:cubicBezTo>
                    <a:pt x="7204" y="5393"/>
                    <a:pt x="3897" y="6639"/>
                    <a:pt x="2243" y="6639"/>
                  </a:cubicBezTo>
                  <a:cubicBezTo>
                    <a:pt x="2085" y="6639"/>
                    <a:pt x="1949" y="6639"/>
                    <a:pt x="1813" y="6594"/>
                  </a:cubicBezTo>
                  <a:cubicBezTo>
                    <a:pt x="1790" y="6594"/>
                    <a:pt x="1768" y="6526"/>
                    <a:pt x="1768" y="6526"/>
                  </a:cubicBezTo>
                  <a:cubicBezTo>
                    <a:pt x="1428" y="5823"/>
                    <a:pt x="2243" y="3082"/>
                    <a:pt x="2923" y="1361"/>
                  </a:cubicBezTo>
                  <a:cubicBezTo>
                    <a:pt x="2943" y="1242"/>
                    <a:pt x="3032" y="1175"/>
                    <a:pt x="3144" y="1175"/>
                  </a:cubicBezTo>
                  <a:close/>
                  <a:moveTo>
                    <a:pt x="3004" y="0"/>
                  </a:moveTo>
                  <a:cubicBezTo>
                    <a:pt x="2485" y="0"/>
                    <a:pt x="2056" y="313"/>
                    <a:pt x="1881" y="794"/>
                  </a:cubicBezTo>
                  <a:cubicBezTo>
                    <a:pt x="1564" y="1610"/>
                    <a:pt x="1" y="5755"/>
                    <a:pt x="658" y="7160"/>
                  </a:cubicBezTo>
                  <a:cubicBezTo>
                    <a:pt x="771" y="7432"/>
                    <a:pt x="975" y="7636"/>
                    <a:pt x="1247" y="7726"/>
                  </a:cubicBezTo>
                  <a:cubicBezTo>
                    <a:pt x="1496" y="7794"/>
                    <a:pt x="1745" y="7817"/>
                    <a:pt x="2017" y="7817"/>
                  </a:cubicBezTo>
                  <a:cubicBezTo>
                    <a:pt x="3829" y="7817"/>
                    <a:pt x="8179" y="6458"/>
                    <a:pt x="8745" y="5325"/>
                  </a:cubicBezTo>
                  <a:cubicBezTo>
                    <a:pt x="8949" y="4917"/>
                    <a:pt x="8700" y="4441"/>
                    <a:pt x="8496" y="4102"/>
                  </a:cubicBezTo>
                  <a:cubicBezTo>
                    <a:pt x="7612" y="2697"/>
                    <a:pt x="4735" y="1"/>
                    <a:pt x="3059" y="1"/>
                  </a:cubicBezTo>
                  <a:cubicBezTo>
                    <a:pt x="3041" y="1"/>
                    <a:pt x="3022" y="0"/>
                    <a:pt x="3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5"/>
            <p:cNvSpPr/>
            <p:nvPr/>
          </p:nvSpPr>
          <p:spPr>
            <a:xfrm>
              <a:off x="5000075" y="617325"/>
              <a:ext cx="90650" cy="90650"/>
            </a:xfrm>
            <a:custGeom>
              <a:avLst/>
              <a:gdLst/>
              <a:ahLst/>
              <a:cxnLst/>
              <a:rect l="l" t="t" r="r" b="b"/>
              <a:pathLst>
                <a:path w="3626" h="3626" extrusionOk="0">
                  <a:moveTo>
                    <a:pt x="1813" y="1"/>
                  </a:moveTo>
                  <a:cubicBezTo>
                    <a:pt x="816" y="1"/>
                    <a:pt x="1" y="816"/>
                    <a:pt x="1" y="1813"/>
                  </a:cubicBezTo>
                  <a:cubicBezTo>
                    <a:pt x="1" y="2810"/>
                    <a:pt x="816" y="3625"/>
                    <a:pt x="1813" y="3625"/>
                  </a:cubicBezTo>
                  <a:cubicBezTo>
                    <a:pt x="2810" y="3625"/>
                    <a:pt x="3625" y="2810"/>
                    <a:pt x="3625" y="1813"/>
                  </a:cubicBezTo>
                  <a:cubicBezTo>
                    <a:pt x="3625" y="816"/>
                    <a:pt x="2810" y="1"/>
                    <a:pt x="1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5"/>
            <p:cNvSpPr/>
            <p:nvPr/>
          </p:nvSpPr>
          <p:spPr>
            <a:xfrm>
              <a:off x="2542475" y="4978225"/>
              <a:ext cx="105925" cy="90225"/>
            </a:xfrm>
            <a:custGeom>
              <a:avLst/>
              <a:gdLst/>
              <a:ahLst/>
              <a:cxnLst/>
              <a:rect l="l" t="t" r="r" b="b"/>
              <a:pathLst>
                <a:path w="4237" h="3609" extrusionOk="0">
                  <a:moveTo>
                    <a:pt x="2425" y="0"/>
                  </a:moveTo>
                  <a:cubicBezTo>
                    <a:pt x="816" y="0"/>
                    <a:pt x="1" y="1948"/>
                    <a:pt x="1156" y="3081"/>
                  </a:cubicBezTo>
                  <a:cubicBezTo>
                    <a:pt x="1521" y="3446"/>
                    <a:pt x="1970" y="3608"/>
                    <a:pt x="2412" y="3608"/>
                  </a:cubicBezTo>
                  <a:cubicBezTo>
                    <a:pt x="3341" y="3608"/>
                    <a:pt x="4237" y="2887"/>
                    <a:pt x="4237" y="1812"/>
                  </a:cubicBezTo>
                  <a:cubicBezTo>
                    <a:pt x="4214" y="816"/>
                    <a:pt x="3421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5"/>
            <p:cNvSpPr/>
            <p:nvPr/>
          </p:nvSpPr>
          <p:spPr>
            <a:xfrm>
              <a:off x="3911288" y="353550"/>
              <a:ext cx="94050" cy="80225"/>
            </a:xfrm>
            <a:custGeom>
              <a:avLst/>
              <a:gdLst/>
              <a:ahLst/>
              <a:cxnLst/>
              <a:rect l="l" t="t" r="r" b="b"/>
              <a:pathLst>
                <a:path w="3762" h="3209" extrusionOk="0">
                  <a:moveTo>
                    <a:pt x="2153" y="0"/>
                  </a:moveTo>
                  <a:cubicBezTo>
                    <a:pt x="726" y="0"/>
                    <a:pt x="1" y="1722"/>
                    <a:pt x="1020" y="2741"/>
                  </a:cubicBezTo>
                  <a:cubicBezTo>
                    <a:pt x="1342" y="3064"/>
                    <a:pt x="1743" y="3208"/>
                    <a:pt x="2137" y="3208"/>
                  </a:cubicBezTo>
                  <a:cubicBezTo>
                    <a:pt x="2962" y="3208"/>
                    <a:pt x="3761" y="2575"/>
                    <a:pt x="3761" y="1609"/>
                  </a:cubicBezTo>
                  <a:cubicBezTo>
                    <a:pt x="3761" y="703"/>
                    <a:pt x="3036" y="0"/>
                    <a:pt x="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5"/>
            <p:cNvSpPr/>
            <p:nvPr/>
          </p:nvSpPr>
          <p:spPr>
            <a:xfrm>
              <a:off x="560425" y="3532475"/>
              <a:ext cx="108750" cy="93075"/>
            </a:xfrm>
            <a:custGeom>
              <a:avLst/>
              <a:gdLst/>
              <a:ahLst/>
              <a:cxnLst/>
              <a:rect l="l" t="t" r="r" b="b"/>
              <a:pathLst>
                <a:path w="4350" h="3723" extrusionOk="0">
                  <a:moveTo>
                    <a:pt x="2492" y="0"/>
                  </a:moveTo>
                  <a:cubicBezTo>
                    <a:pt x="838" y="0"/>
                    <a:pt x="0" y="1994"/>
                    <a:pt x="1178" y="3172"/>
                  </a:cubicBezTo>
                  <a:cubicBezTo>
                    <a:pt x="1552" y="3552"/>
                    <a:pt x="2015" y="3723"/>
                    <a:pt x="2471" y="3723"/>
                  </a:cubicBezTo>
                  <a:cubicBezTo>
                    <a:pt x="3426" y="3723"/>
                    <a:pt x="4350" y="2977"/>
                    <a:pt x="4350" y="1858"/>
                  </a:cubicBezTo>
                  <a:cubicBezTo>
                    <a:pt x="4350" y="838"/>
                    <a:pt x="3511" y="0"/>
                    <a:pt x="2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5"/>
            <p:cNvSpPr/>
            <p:nvPr/>
          </p:nvSpPr>
          <p:spPr>
            <a:xfrm>
              <a:off x="266150" y="2009200"/>
              <a:ext cx="121225" cy="104325"/>
            </a:xfrm>
            <a:custGeom>
              <a:avLst/>
              <a:gdLst/>
              <a:ahLst/>
              <a:cxnLst/>
              <a:rect l="l" t="t" r="r" b="b"/>
              <a:pathLst>
                <a:path w="4849" h="4173" extrusionOk="0">
                  <a:moveTo>
                    <a:pt x="2764" y="1"/>
                  </a:moveTo>
                  <a:cubicBezTo>
                    <a:pt x="907" y="1"/>
                    <a:pt x="1" y="2243"/>
                    <a:pt x="1292" y="3557"/>
                  </a:cubicBezTo>
                  <a:cubicBezTo>
                    <a:pt x="1717" y="3982"/>
                    <a:pt x="2239" y="4173"/>
                    <a:pt x="2752" y="4173"/>
                  </a:cubicBezTo>
                  <a:cubicBezTo>
                    <a:pt x="3822" y="4173"/>
                    <a:pt x="4848" y="3341"/>
                    <a:pt x="4848" y="2085"/>
                  </a:cubicBezTo>
                  <a:cubicBezTo>
                    <a:pt x="4848" y="929"/>
                    <a:pt x="3920" y="1"/>
                    <a:pt x="27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5"/>
            <p:cNvSpPr/>
            <p:nvPr/>
          </p:nvSpPr>
          <p:spPr>
            <a:xfrm>
              <a:off x="8845575" y="375063"/>
              <a:ext cx="121775" cy="104325"/>
            </a:xfrm>
            <a:custGeom>
              <a:avLst/>
              <a:gdLst/>
              <a:ahLst/>
              <a:cxnLst/>
              <a:rect l="l" t="t" r="r" b="b"/>
              <a:pathLst>
                <a:path w="4871" h="4173" extrusionOk="0">
                  <a:moveTo>
                    <a:pt x="2787" y="1"/>
                  </a:moveTo>
                  <a:cubicBezTo>
                    <a:pt x="929" y="1"/>
                    <a:pt x="0" y="2244"/>
                    <a:pt x="1314" y="3557"/>
                  </a:cubicBezTo>
                  <a:cubicBezTo>
                    <a:pt x="1740" y="3983"/>
                    <a:pt x="2262" y="4173"/>
                    <a:pt x="2774" y="4173"/>
                  </a:cubicBezTo>
                  <a:cubicBezTo>
                    <a:pt x="3845" y="4173"/>
                    <a:pt x="4871" y="3341"/>
                    <a:pt x="4871" y="2085"/>
                  </a:cubicBezTo>
                  <a:cubicBezTo>
                    <a:pt x="4848" y="930"/>
                    <a:pt x="3919" y="1"/>
                    <a:pt x="2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5"/>
            <p:cNvSpPr/>
            <p:nvPr/>
          </p:nvSpPr>
          <p:spPr>
            <a:xfrm>
              <a:off x="8678625" y="3043300"/>
              <a:ext cx="120650" cy="103400"/>
            </a:xfrm>
            <a:custGeom>
              <a:avLst/>
              <a:gdLst/>
              <a:ahLst/>
              <a:cxnLst/>
              <a:rect l="l" t="t" r="r" b="b"/>
              <a:pathLst>
                <a:path w="4826" h="4136" extrusionOk="0">
                  <a:moveTo>
                    <a:pt x="2765" y="0"/>
                  </a:moveTo>
                  <a:cubicBezTo>
                    <a:pt x="930" y="0"/>
                    <a:pt x="1" y="2221"/>
                    <a:pt x="1292" y="3534"/>
                  </a:cubicBezTo>
                  <a:cubicBezTo>
                    <a:pt x="1714" y="3949"/>
                    <a:pt x="2230" y="4135"/>
                    <a:pt x="2736" y="4135"/>
                  </a:cubicBezTo>
                  <a:cubicBezTo>
                    <a:pt x="3804" y="4135"/>
                    <a:pt x="4826" y="3307"/>
                    <a:pt x="4826" y="2062"/>
                  </a:cubicBezTo>
                  <a:cubicBezTo>
                    <a:pt x="4826" y="929"/>
                    <a:pt x="3897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66" r:id="rId5"/>
    <p:sldLayoutId id="2147483668" r:id="rId6"/>
    <p:sldLayoutId id="2147483670" r:id="rId7"/>
    <p:sldLayoutId id="214748367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ee7hq2IL7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2"/>
          <p:cNvSpPr/>
          <p:nvPr/>
        </p:nvSpPr>
        <p:spPr>
          <a:xfrm>
            <a:off x="95925" y="2731063"/>
            <a:ext cx="204800" cy="188225"/>
          </a:xfrm>
          <a:custGeom>
            <a:avLst/>
            <a:gdLst/>
            <a:ahLst/>
            <a:cxnLst/>
            <a:rect l="l" t="t" r="r" b="b"/>
            <a:pathLst>
              <a:path w="8192" h="7529" extrusionOk="0">
                <a:moveTo>
                  <a:pt x="3157" y="1"/>
                </a:moveTo>
                <a:cubicBezTo>
                  <a:pt x="2705" y="1"/>
                  <a:pt x="2223" y="394"/>
                  <a:pt x="2408" y="947"/>
                </a:cubicBezTo>
                <a:lnTo>
                  <a:pt x="3178" y="3281"/>
                </a:lnTo>
                <a:lnTo>
                  <a:pt x="822" y="4073"/>
                </a:lnTo>
                <a:cubicBezTo>
                  <a:pt x="1" y="4320"/>
                  <a:pt x="333" y="5496"/>
                  <a:pt x="1059" y="5496"/>
                </a:cubicBezTo>
                <a:cubicBezTo>
                  <a:pt x="1135" y="5496"/>
                  <a:pt x="1214" y="5483"/>
                  <a:pt x="1298" y="5455"/>
                </a:cubicBezTo>
                <a:lnTo>
                  <a:pt x="3631" y="4685"/>
                </a:lnTo>
                <a:lnTo>
                  <a:pt x="4424" y="7041"/>
                </a:lnTo>
                <a:cubicBezTo>
                  <a:pt x="4527" y="7384"/>
                  <a:pt x="4788" y="7529"/>
                  <a:pt x="5058" y="7529"/>
                </a:cubicBezTo>
                <a:cubicBezTo>
                  <a:pt x="5501" y="7529"/>
                  <a:pt x="5966" y="7137"/>
                  <a:pt x="5783" y="6588"/>
                </a:cubicBezTo>
                <a:lnTo>
                  <a:pt x="4741" y="4232"/>
                </a:lnTo>
                <a:lnTo>
                  <a:pt x="7391" y="3462"/>
                </a:lnTo>
                <a:cubicBezTo>
                  <a:pt x="8192" y="3216"/>
                  <a:pt x="7877" y="2040"/>
                  <a:pt x="7153" y="2040"/>
                </a:cubicBezTo>
                <a:cubicBezTo>
                  <a:pt x="7078" y="2040"/>
                  <a:pt x="6999" y="2052"/>
                  <a:pt x="6916" y="2080"/>
                </a:cubicBezTo>
                <a:lnTo>
                  <a:pt x="4582" y="2850"/>
                </a:lnTo>
                <a:lnTo>
                  <a:pt x="3789" y="472"/>
                </a:lnTo>
                <a:cubicBezTo>
                  <a:pt x="3688" y="141"/>
                  <a:pt x="3428" y="1"/>
                  <a:pt x="315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6" name="Google Shape;636;p32"/>
          <p:cNvGrpSpPr/>
          <p:nvPr/>
        </p:nvGrpSpPr>
        <p:grpSpPr>
          <a:xfrm rot="21027675">
            <a:off x="-83601" y="99904"/>
            <a:ext cx="2794757" cy="1588810"/>
            <a:chOff x="5647765" y="496793"/>
            <a:chExt cx="1947684" cy="1156580"/>
          </a:xfrm>
        </p:grpSpPr>
        <p:sp>
          <p:nvSpPr>
            <p:cNvPr id="637" name="Google Shape;637;p32"/>
            <p:cNvSpPr/>
            <p:nvPr/>
          </p:nvSpPr>
          <p:spPr>
            <a:xfrm>
              <a:off x="5647765" y="496793"/>
              <a:ext cx="1947684" cy="1156580"/>
            </a:xfrm>
            <a:custGeom>
              <a:avLst/>
              <a:gdLst/>
              <a:ahLst/>
              <a:cxnLst/>
              <a:rect l="l" t="t" r="r" b="b"/>
              <a:pathLst>
                <a:path w="49023" h="29111" extrusionOk="0">
                  <a:moveTo>
                    <a:pt x="25644" y="1"/>
                  </a:moveTo>
                  <a:cubicBezTo>
                    <a:pt x="25101" y="1"/>
                    <a:pt x="24579" y="23"/>
                    <a:pt x="24036" y="69"/>
                  </a:cubicBezTo>
                  <a:cubicBezTo>
                    <a:pt x="22292" y="227"/>
                    <a:pt x="20592" y="612"/>
                    <a:pt x="18939" y="1201"/>
                  </a:cubicBezTo>
                  <a:lnTo>
                    <a:pt x="18644" y="1314"/>
                  </a:lnTo>
                  <a:cubicBezTo>
                    <a:pt x="18372" y="1405"/>
                    <a:pt x="18078" y="1518"/>
                    <a:pt x="17783" y="1654"/>
                  </a:cubicBezTo>
                  <a:lnTo>
                    <a:pt x="17262" y="1881"/>
                  </a:lnTo>
                  <a:lnTo>
                    <a:pt x="16968" y="1994"/>
                  </a:lnTo>
                  <a:lnTo>
                    <a:pt x="16923" y="1994"/>
                  </a:lnTo>
                  <a:lnTo>
                    <a:pt x="16628" y="2130"/>
                  </a:lnTo>
                  <a:lnTo>
                    <a:pt x="16379" y="2266"/>
                  </a:lnTo>
                  <a:cubicBezTo>
                    <a:pt x="16107" y="2402"/>
                    <a:pt x="15790" y="2538"/>
                    <a:pt x="15473" y="2742"/>
                  </a:cubicBezTo>
                  <a:lnTo>
                    <a:pt x="15405" y="2787"/>
                  </a:lnTo>
                  <a:cubicBezTo>
                    <a:pt x="15065" y="2968"/>
                    <a:pt x="14725" y="3172"/>
                    <a:pt x="14363" y="3421"/>
                  </a:cubicBezTo>
                  <a:cubicBezTo>
                    <a:pt x="12958" y="4350"/>
                    <a:pt x="11644" y="5437"/>
                    <a:pt x="10512" y="6683"/>
                  </a:cubicBezTo>
                  <a:cubicBezTo>
                    <a:pt x="9470" y="7793"/>
                    <a:pt x="8564" y="8994"/>
                    <a:pt x="7771" y="10285"/>
                  </a:cubicBezTo>
                  <a:cubicBezTo>
                    <a:pt x="7091" y="11395"/>
                    <a:pt x="6502" y="12551"/>
                    <a:pt x="6004" y="13751"/>
                  </a:cubicBezTo>
                  <a:cubicBezTo>
                    <a:pt x="5936" y="13887"/>
                    <a:pt x="5890" y="14046"/>
                    <a:pt x="5822" y="14204"/>
                  </a:cubicBezTo>
                  <a:cubicBezTo>
                    <a:pt x="5573" y="14159"/>
                    <a:pt x="5301" y="14136"/>
                    <a:pt x="5030" y="14136"/>
                  </a:cubicBezTo>
                  <a:cubicBezTo>
                    <a:pt x="3376" y="14136"/>
                    <a:pt x="1881" y="15110"/>
                    <a:pt x="1224" y="16651"/>
                  </a:cubicBezTo>
                  <a:cubicBezTo>
                    <a:pt x="499" y="18078"/>
                    <a:pt x="612" y="19800"/>
                    <a:pt x="1541" y="21136"/>
                  </a:cubicBezTo>
                  <a:cubicBezTo>
                    <a:pt x="861" y="21725"/>
                    <a:pt x="363" y="22518"/>
                    <a:pt x="159" y="23401"/>
                  </a:cubicBezTo>
                  <a:cubicBezTo>
                    <a:pt x="1" y="24149"/>
                    <a:pt x="46" y="25259"/>
                    <a:pt x="1088" y="26460"/>
                  </a:cubicBezTo>
                  <a:cubicBezTo>
                    <a:pt x="1745" y="27275"/>
                    <a:pt x="2742" y="27751"/>
                    <a:pt x="3784" y="27751"/>
                  </a:cubicBezTo>
                  <a:cubicBezTo>
                    <a:pt x="4395" y="27751"/>
                    <a:pt x="5007" y="27592"/>
                    <a:pt x="5551" y="27320"/>
                  </a:cubicBezTo>
                  <a:cubicBezTo>
                    <a:pt x="5619" y="27388"/>
                    <a:pt x="5664" y="27479"/>
                    <a:pt x="5732" y="27547"/>
                  </a:cubicBezTo>
                  <a:cubicBezTo>
                    <a:pt x="6208" y="28113"/>
                    <a:pt x="7068" y="28770"/>
                    <a:pt x="8654" y="28861"/>
                  </a:cubicBezTo>
                  <a:lnTo>
                    <a:pt x="8835" y="28861"/>
                  </a:lnTo>
                  <a:cubicBezTo>
                    <a:pt x="9832" y="28861"/>
                    <a:pt x="10784" y="28498"/>
                    <a:pt x="11486" y="27819"/>
                  </a:cubicBezTo>
                  <a:cubicBezTo>
                    <a:pt x="12261" y="28638"/>
                    <a:pt x="13338" y="29111"/>
                    <a:pt x="14444" y="29111"/>
                  </a:cubicBezTo>
                  <a:cubicBezTo>
                    <a:pt x="14470" y="29111"/>
                    <a:pt x="14496" y="29111"/>
                    <a:pt x="14521" y="29110"/>
                  </a:cubicBezTo>
                  <a:lnTo>
                    <a:pt x="14635" y="29110"/>
                  </a:lnTo>
                  <a:cubicBezTo>
                    <a:pt x="15949" y="29087"/>
                    <a:pt x="17149" y="28385"/>
                    <a:pt x="17829" y="27275"/>
                  </a:cubicBezTo>
                  <a:cubicBezTo>
                    <a:pt x="18237" y="27479"/>
                    <a:pt x="18690" y="27570"/>
                    <a:pt x="19143" y="27570"/>
                  </a:cubicBezTo>
                  <a:cubicBezTo>
                    <a:pt x="19822" y="27570"/>
                    <a:pt x="20502" y="27366"/>
                    <a:pt x="21091" y="27003"/>
                  </a:cubicBezTo>
                  <a:cubicBezTo>
                    <a:pt x="22292" y="26301"/>
                    <a:pt x="22835" y="25010"/>
                    <a:pt x="22586" y="23469"/>
                  </a:cubicBezTo>
                  <a:cubicBezTo>
                    <a:pt x="22541" y="23266"/>
                    <a:pt x="22495" y="23062"/>
                    <a:pt x="22450" y="22880"/>
                  </a:cubicBezTo>
                  <a:cubicBezTo>
                    <a:pt x="23243" y="22088"/>
                    <a:pt x="23719" y="21023"/>
                    <a:pt x="23741" y="19913"/>
                  </a:cubicBezTo>
                  <a:cubicBezTo>
                    <a:pt x="23787" y="18191"/>
                    <a:pt x="22926" y="16560"/>
                    <a:pt x="21453" y="15631"/>
                  </a:cubicBezTo>
                  <a:cubicBezTo>
                    <a:pt x="21363" y="15563"/>
                    <a:pt x="21249" y="15518"/>
                    <a:pt x="21136" y="15450"/>
                  </a:cubicBezTo>
                  <a:cubicBezTo>
                    <a:pt x="21046" y="15405"/>
                    <a:pt x="20864" y="15314"/>
                    <a:pt x="20706" y="15246"/>
                  </a:cubicBezTo>
                  <a:cubicBezTo>
                    <a:pt x="21000" y="14997"/>
                    <a:pt x="21295" y="14771"/>
                    <a:pt x="21612" y="14567"/>
                  </a:cubicBezTo>
                  <a:lnTo>
                    <a:pt x="21635" y="14544"/>
                  </a:lnTo>
                  <a:lnTo>
                    <a:pt x="21657" y="14521"/>
                  </a:lnTo>
                  <a:cubicBezTo>
                    <a:pt x="21725" y="14476"/>
                    <a:pt x="21793" y="14431"/>
                    <a:pt x="21861" y="14408"/>
                  </a:cubicBezTo>
                  <a:lnTo>
                    <a:pt x="22020" y="14317"/>
                  </a:lnTo>
                  <a:lnTo>
                    <a:pt x="22042" y="14317"/>
                  </a:lnTo>
                  <a:lnTo>
                    <a:pt x="22065" y="14295"/>
                  </a:lnTo>
                  <a:cubicBezTo>
                    <a:pt x="22110" y="14272"/>
                    <a:pt x="22156" y="14250"/>
                    <a:pt x="22224" y="14227"/>
                  </a:cubicBezTo>
                  <a:lnTo>
                    <a:pt x="22427" y="14114"/>
                  </a:lnTo>
                  <a:lnTo>
                    <a:pt x="22495" y="14091"/>
                  </a:lnTo>
                  <a:lnTo>
                    <a:pt x="22586" y="14046"/>
                  </a:lnTo>
                  <a:lnTo>
                    <a:pt x="22880" y="13910"/>
                  </a:lnTo>
                  <a:lnTo>
                    <a:pt x="22926" y="13910"/>
                  </a:lnTo>
                  <a:cubicBezTo>
                    <a:pt x="22971" y="13887"/>
                    <a:pt x="23062" y="13864"/>
                    <a:pt x="23152" y="13819"/>
                  </a:cubicBezTo>
                  <a:cubicBezTo>
                    <a:pt x="23243" y="13796"/>
                    <a:pt x="23311" y="13774"/>
                    <a:pt x="23379" y="13729"/>
                  </a:cubicBezTo>
                  <a:cubicBezTo>
                    <a:pt x="23945" y="13525"/>
                    <a:pt x="24534" y="13389"/>
                    <a:pt x="25146" y="13343"/>
                  </a:cubicBezTo>
                  <a:lnTo>
                    <a:pt x="26120" y="13343"/>
                  </a:lnTo>
                  <a:cubicBezTo>
                    <a:pt x="25780" y="13796"/>
                    <a:pt x="25531" y="14317"/>
                    <a:pt x="25418" y="14884"/>
                  </a:cubicBezTo>
                  <a:cubicBezTo>
                    <a:pt x="25304" y="15609"/>
                    <a:pt x="25350" y="16719"/>
                    <a:pt x="26369" y="17874"/>
                  </a:cubicBezTo>
                  <a:cubicBezTo>
                    <a:pt x="27026" y="18690"/>
                    <a:pt x="28023" y="19165"/>
                    <a:pt x="29065" y="19165"/>
                  </a:cubicBezTo>
                  <a:cubicBezTo>
                    <a:pt x="29677" y="19165"/>
                    <a:pt x="30288" y="19007"/>
                    <a:pt x="30832" y="18735"/>
                  </a:cubicBezTo>
                  <a:cubicBezTo>
                    <a:pt x="30877" y="18803"/>
                    <a:pt x="30945" y="18893"/>
                    <a:pt x="31013" y="18961"/>
                  </a:cubicBezTo>
                  <a:cubicBezTo>
                    <a:pt x="31466" y="19528"/>
                    <a:pt x="32350" y="20207"/>
                    <a:pt x="33913" y="20275"/>
                  </a:cubicBezTo>
                  <a:lnTo>
                    <a:pt x="34094" y="20275"/>
                  </a:lnTo>
                  <a:cubicBezTo>
                    <a:pt x="35091" y="20275"/>
                    <a:pt x="36042" y="19913"/>
                    <a:pt x="36767" y="19233"/>
                  </a:cubicBezTo>
                  <a:cubicBezTo>
                    <a:pt x="37519" y="20051"/>
                    <a:pt x="38594" y="20503"/>
                    <a:pt x="39699" y="20503"/>
                  </a:cubicBezTo>
                  <a:cubicBezTo>
                    <a:pt x="39726" y="20503"/>
                    <a:pt x="39753" y="20502"/>
                    <a:pt x="39780" y="20502"/>
                  </a:cubicBezTo>
                  <a:lnTo>
                    <a:pt x="39893" y="20502"/>
                  </a:lnTo>
                  <a:cubicBezTo>
                    <a:pt x="41184" y="20457"/>
                    <a:pt x="42385" y="19777"/>
                    <a:pt x="43065" y="18644"/>
                  </a:cubicBezTo>
                  <a:cubicBezTo>
                    <a:pt x="43472" y="18848"/>
                    <a:pt x="43926" y="18939"/>
                    <a:pt x="44379" y="18939"/>
                  </a:cubicBezTo>
                  <a:cubicBezTo>
                    <a:pt x="45058" y="18939"/>
                    <a:pt x="45738" y="18735"/>
                    <a:pt x="46327" y="18372"/>
                  </a:cubicBezTo>
                  <a:cubicBezTo>
                    <a:pt x="47527" y="17670"/>
                    <a:pt x="48071" y="16379"/>
                    <a:pt x="47822" y="14861"/>
                  </a:cubicBezTo>
                  <a:cubicBezTo>
                    <a:pt x="47777" y="14657"/>
                    <a:pt x="47731" y="14453"/>
                    <a:pt x="47686" y="14250"/>
                  </a:cubicBezTo>
                  <a:cubicBezTo>
                    <a:pt x="48479" y="13479"/>
                    <a:pt x="48932" y="12415"/>
                    <a:pt x="48955" y="11305"/>
                  </a:cubicBezTo>
                  <a:cubicBezTo>
                    <a:pt x="49023" y="8541"/>
                    <a:pt x="46825" y="6276"/>
                    <a:pt x="44084" y="6253"/>
                  </a:cubicBezTo>
                  <a:cubicBezTo>
                    <a:pt x="43495" y="6253"/>
                    <a:pt x="42929" y="6366"/>
                    <a:pt x="42385" y="6570"/>
                  </a:cubicBezTo>
                  <a:cubicBezTo>
                    <a:pt x="42317" y="6411"/>
                    <a:pt x="42249" y="6253"/>
                    <a:pt x="42159" y="6094"/>
                  </a:cubicBezTo>
                  <a:cubicBezTo>
                    <a:pt x="41279" y="4357"/>
                    <a:pt x="39523" y="3260"/>
                    <a:pt x="37597" y="3260"/>
                  </a:cubicBezTo>
                  <a:cubicBezTo>
                    <a:pt x="37540" y="3260"/>
                    <a:pt x="37482" y="3261"/>
                    <a:pt x="37424" y="3263"/>
                  </a:cubicBezTo>
                  <a:lnTo>
                    <a:pt x="36971" y="3263"/>
                  </a:lnTo>
                  <a:cubicBezTo>
                    <a:pt x="36767" y="3263"/>
                    <a:pt x="36563" y="3308"/>
                    <a:pt x="36359" y="3331"/>
                  </a:cubicBezTo>
                  <a:lnTo>
                    <a:pt x="36087" y="3149"/>
                  </a:lnTo>
                  <a:lnTo>
                    <a:pt x="36042" y="3127"/>
                  </a:lnTo>
                  <a:lnTo>
                    <a:pt x="35974" y="3081"/>
                  </a:lnTo>
                  <a:cubicBezTo>
                    <a:pt x="35793" y="2968"/>
                    <a:pt x="35634" y="2855"/>
                    <a:pt x="35476" y="2764"/>
                  </a:cubicBezTo>
                  <a:cubicBezTo>
                    <a:pt x="34977" y="2470"/>
                    <a:pt x="34479" y="2198"/>
                    <a:pt x="33981" y="1949"/>
                  </a:cubicBezTo>
                  <a:cubicBezTo>
                    <a:pt x="32508" y="1224"/>
                    <a:pt x="30945" y="703"/>
                    <a:pt x="29337" y="363"/>
                  </a:cubicBezTo>
                  <a:cubicBezTo>
                    <a:pt x="28136" y="114"/>
                    <a:pt x="26890" y="1"/>
                    <a:pt x="25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5863340" y="555157"/>
              <a:ext cx="1449072" cy="808704"/>
            </a:xfrm>
            <a:custGeom>
              <a:avLst/>
              <a:gdLst/>
              <a:ahLst/>
              <a:cxnLst/>
              <a:rect l="l" t="t" r="r" b="b"/>
              <a:pathLst>
                <a:path w="36473" h="20355" extrusionOk="0">
                  <a:moveTo>
                    <a:pt x="20130" y="1"/>
                  </a:moveTo>
                  <a:cubicBezTo>
                    <a:pt x="19672" y="1"/>
                    <a:pt x="19214" y="19"/>
                    <a:pt x="18757" y="57"/>
                  </a:cubicBezTo>
                  <a:cubicBezTo>
                    <a:pt x="17149" y="216"/>
                    <a:pt x="15540" y="556"/>
                    <a:pt x="14023" y="1122"/>
                  </a:cubicBezTo>
                  <a:cubicBezTo>
                    <a:pt x="13637" y="1258"/>
                    <a:pt x="13275" y="1371"/>
                    <a:pt x="12913" y="1530"/>
                  </a:cubicBezTo>
                  <a:lnTo>
                    <a:pt x="12391" y="1756"/>
                  </a:lnTo>
                  <a:lnTo>
                    <a:pt x="12120" y="1892"/>
                  </a:lnTo>
                  <a:lnTo>
                    <a:pt x="11848" y="2028"/>
                  </a:lnTo>
                  <a:cubicBezTo>
                    <a:pt x="11485" y="2209"/>
                    <a:pt x="11123" y="2391"/>
                    <a:pt x="10760" y="2595"/>
                  </a:cubicBezTo>
                  <a:cubicBezTo>
                    <a:pt x="10398" y="2798"/>
                    <a:pt x="10058" y="2980"/>
                    <a:pt x="9718" y="3206"/>
                  </a:cubicBezTo>
                  <a:cubicBezTo>
                    <a:pt x="8404" y="4067"/>
                    <a:pt x="7204" y="5086"/>
                    <a:pt x="6139" y="6242"/>
                  </a:cubicBezTo>
                  <a:cubicBezTo>
                    <a:pt x="5165" y="7284"/>
                    <a:pt x="4327" y="8416"/>
                    <a:pt x="3579" y="9640"/>
                  </a:cubicBezTo>
                  <a:cubicBezTo>
                    <a:pt x="2945" y="10682"/>
                    <a:pt x="2401" y="11769"/>
                    <a:pt x="1926" y="12902"/>
                  </a:cubicBezTo>
                  <a:cubicBezTo>
                    <a:pt x="1223" y="14533"/>
                    <a:pt x="702" y="16232"/>
                    <a:pt x="340" y="17976"/>
                  </a:cubicBezTo>
                  <a:cubicBezTo>
                    <a:pt x="181" y="18701"/>
                    <a:pt x="68" y="19449"/>
                    <a:pt x="0" y="20196"/>
                  </a:cubicBezTo>
                  <a:lnTo>
                    <a:pt x="1812" y="20355"/>
                  </a:lnTo>
                  <a:cubicBezTo>
                    <a:pt x="1880" y="19675"/>
                    <a:pt x="1994" y="18996"/>
                    <a:pt x="2129" y="18339"/>
                  </a:cubicBezTo>
                  <a:cubicBezTo>
                    <a:pt x="2469" y="16730"/>
                    <a:pt x="2968" y="15145"/>
                    <a:pt x="3602" y="13604"/>
                  </a:cubicBezTo>
                  <a:cubicBezTo>
                    <a:pt x="4055" y="12562"/>
                    <a:pt x="4553" y="11565"/>
                    <a:pt x="5142" y="10591"/>
                  </a:cubicBezTo>
                  <a:cubicBezTo>
                    <a:pt x="5822" y="9481"/>
                    <a:pt x="6592" y="8462"/>
                    <a:pt x="7476" y="7510"/>
                  </a:cubicBezTo>
                  <a:cubicBezTo>
                    <a:pt x="8450" y="6468"/>
                    <a:pt x="9537" y="5540"/>
                    <a:pt x="10738" y="4769"/>
                  </a:cubicBezTo>
                  <a:cubicBezTo>
                    <a:pt x="11032" y="4565"/>
                    <a:pt x="11349" y="4384"/>
                    <a:pt x="11667" y="4203"/>
                  </a:cubicBezTo>
                  <a:cubicBezTo>
                    <a:pt x="11984" y="3999"/>
                    <a:pt x="12324" y="3841"/>
                    <a:pt x="12641" y="3682"/>
                  </a:cubicBezTo>
                  <a:lnTo>
                    <a:pt x="12890" y="3569"/>
                  </a:lnTo>
                  <a:lnTo>
                    <a:pt x="13139" y="3455"/>
                  </a:lnTo>
                  <a:lnTo>
                    <a:pt x="13615" y="3252"/>
                  </a:lnTo>
                  <a:cubicBezTo>
                    <a:pt x="13955" y="3093"/>
                    <a:pt x="14294" y="2980"/>
                    <a:pt x="14634" y="2866"/>
                  </a:cubicBezTo>
                  <a:cubicBezTo>
                    <a:pt x="16016" y="2368"/>
                    <a:pt x="17443" y="2028"/>
                    <a:pt x="18916" y="1915"/>
                  </a:cubicBezTo>
                  <a:cubicBezTo>
                    <a:pt x="19372" y="1873"/>
                    <a:pt x="19827" y="1853"/>
                    <a:pt x="20282" y="1853"/>
                  </a:cubicBezTo>
                  <a:cubicBezTo>
                    <a:pt x="21295" y="1853"/>
                    <a:pt x="22302" y="1954"/>
                    <a:pt x="23288" y="2142"/>
                  </a:cubicBezTo>
                  <a:cubicBezTo>
                    <a:pt x="24624" y="2436"/>
                    <a:pt x="25916" y="2866"/>
                    <a:pt x="27139" y="3478"/>
                  </a:cubicBezTo>
                  <a:cubicBezTo>
                    <a:pt x="28204" y="3999"/>
                    <a:pt x="29200" y="4611"/>
                    <a:pt x="30152" y="5336"/>
                  </a:cubicBezTo>
                  <a:cubicBezTo>
                    <a:pt x="31511" y="6378"/>
                    <a:pt x="32734" y="7578"/>
                    <a:pt x="33799" y="8915"/>
                  </a:cubicBezTo>
                  <a:cubicBezTo>
                    <a:pt x="34184" y="9391"/>
                    <a:pt x="34456" y="9776"/>
                    <a:pt x="34660" y="10048"/>
                  </a:cubicBezTo>
                  <a:lnTo>
                    <a:pt x="34932" y="10478"/>
                  </a:lnTo>
                  <a:lnTo>
                    <a:pt x="36472" y="9459"/>
                  </a:lnTo>
                  <a:lnTo>
                    <a:pt x="36155" y="8983"/>
                  </a:lnTo>
                  <a:cubicBezTo>
                    <a:pt x="35951" y="8711"/>
                    <a:pt x="35634" y="8281"/>
                    <a:pt x="35226" y="7760"/>
                  </a:cubicBezTo>
                  <a:cubicBezTo>
                    <a:pt x="34048" y="6310"/>
                    <a:pt x="32734" y="4996"/>
                    <a:pt x="31262" y="3886"/>
                  </a:cubicBezTo>
                  <a:cubicBezTo>
                    <a:pt x="30220" y="3093"/>
                    <a:pt x="29110" y="2391"/>
                    <a:pt x="27954" y="1824"/>
                  </a:cubicBezTo>
                  <a:cubicBezTo>
                    <a:pt x="26595" y="1145"/>
                    <a:pt x="25145" y="646"/>
                    <a:pt x="23650" y="352"/>
                  </a:cubicBezTo>
                  <a:cubicBezTo>
                    <a:pt x="22492" y="124"/>
                    <a:pt x="21310" y="1"/>
                    <a:pt x="20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5928140" y="622420"/>
              <a:ext cx="1329366" cy="746845"/>
            </a:xfrm>
            <a:custGeom>
              <a:avLst/>
              <a:gdLst/>
              <a:ahLst/>
              <a:cxnLst/>
              <a:rect l="l" t="t" r="r" b="b"/>
              <a:pathLst>
                <a:path w="33460" h="18798" extrusionOk="0">
                  <a:moveTo>
                    <a:pt x="18645" y="1"/>
                  </a:moveTo>
                  <a:cubicBezTo>
                    <a:pt x="18186" y="1"/>
                    <a:pt x="17725" y="21"/>
                    <a:pt x="17262" y="63"/>
                  </a:cubicBezTo>
                  <a:cubicBezTo>
                    <a:pt x="15790" y="177"/>
                    <a:pt x="14340" y="516"/>
                    <a:pt x="12935" y="1015"/>
                  </a:cubicBezTo>
                  <a:cubicBezTo>
                    <a:pt x="12595" y="1151"/>
                    <a:pt x="12256" y="1264"/>
                    <a:pt x="11916" y="1400"/>
                  </a:cubicBezTo>
                  <a:lnTo>
                    <a:pt x="11440" y="1626"/>
                  </a:lnTo>
                  <a:lnTo>
                    <a:pt x="11191" y="1717"/>
                  </a:lnTo>
                  <a:lnTo>
                    <a:pt x="10942" y="1853"/>
                  </a:lnTo>
                  <a:cubicBezTo>
                    <a:pt x="10602" y="2012"/>
                    <a:pt x="10262" y="2193"/>
                    <a:pt x="9945" y="2374"/>
                  </a:cubicBezTo>
                  <a:cubicBezTo>
                    <a:pt x="9628" y="2533"/>
                    <a:pt x="9311" y="2714"/>
                    <a:pt x="8994" y="2940"/>
                  </a:cubicBezTo>
                  <a:cubicBezTo>
                    <a:pt x="7793" y="3711"/>
                    <a:pt x="6683" y="4639"/>
                    <a:pt x="5709" y="5704"/>
                  </a:cubicBezTo>
                  <a:cubicBezTo>
                    <a:pt x="4825" y="6656"/>
                    <a:pt x="4032" y="7698"/>
                    <a:pt x="3353" y="8830"/>
                  </a:cubicBezTo>
                  <a:cubicBezTo>
                    <a:pt x="2764" y="9782"/>
                    <a:pt x="2243" y="10801"/>
                    <a:pt x="1812" y="11866"/>
                  </a:cubicBezTo>
                  <a:cubicBezTo>
                    <a:pt x="1155" y="13384"/>
                    <a:pt x="657" y="14992"/>
                    <a:pt x="317" y="16623"/>
                  </a:cubicBezTo>
                  <a:cubicBezTo>
                    <a:pt x="181" y="17280"/>
                    <a:pt x="68" y="17960"/>
                    <a:pt x="0" y="18639"/>
                  </a:cubicBezTo>
                  <a:lnTo>
                    <a:pt x="1812" y="18798"/>
                  </a:lnTo>
                  <a:cubicBezTo>
                    <a:pt x="1880" y="18186"/>
                    <a:pt x="1971" y="17574"/>
                    <a:pt x="2107" y="16985"/>
                  </a:cubicBezTo>
                  <a:cubicBezTo>
                    <a:pt x="2424" y="15468"/>
                    <a:pt x="2877" y="13973"/>
                    <a:pt x="3489" y="12545"/>
                  </a:cubicBezTo>
                  <a:cubicBezTo>
                    <a:pt x="4327" y="10484"/>
                    <a:pt x="5550" y="8581"/>
                    <a:pt x="7045" y="6905"/>
                  </a:cubicBezTo>
                  <a:cubicBezTo>
                    <a:pt x="7929" y="5976"/>
                    <a:pt x="8926" y="5138"/>
                    <a:pt x="9990" y="4435"/>
                  </a:cubicBezTo>
                  <a:cubicBezTo>
                    <a:pt x="10285" y="4232"/>
                    <a:pt x="10557" y="4096"/>
                    <a:pt x="10851" y="3914"/>
                  </a:cubicBezTo>
                  <a:cubicBezTo>
                    <a:pt x="11123" y="3733"/>
                    <a:pt x="11440" y="3597"/>
                    <a:pt x="11735" y="3461"/>
                  </a:cubicBezTo>
                  <a:cubicBezTo>
                    <a:pt x="12324" y="3167"/>
                    <a:pt x="12935" y="2918"/>
                    <a:pt x="13547" y="2691"/>
                  </a:cubicBezTo>
                  <a:cubicBezTo>
                    <a:pt x="14793" y="2238"/>
                    <a:pt x="16107" y="1966"/>
                    <a:pt x="17421" y="1853"/>
                  </a:cubicBezTo>
                  <a:cubicBezTo>
                    <a:pt x="17831" y="1818"/>
                    <a:pt x="18242" y="1800"/>
                    <a:pt x="18652" y="1800"/>
                  </a:cubicBezTo>
                  <a:cubicBezTo>
                    <a:pt x="19553" y="1800"/>
                    <a:pt x="20452" y="1886"/>
                    <a:pt x="21340" y="2057"/>
                  </a:cubicBezTo>
                  <a:cubicBezTo>
                    <a:pt x="22540" y="2306"/>
                    <a:pt x="23696" y="2714"/>
                    <a:pt x="24783" y="3235"/>
                  </a:cubicBezTo>
                  <a:cubicBezTo>
                    <a:pt x="25757" y="3711"/>
                    <a:pt x="26663" y="4300"/>
                    <a:pt x="27524" y="4934"/>
                  </a:cubicBezTo>
                  <a:cubicBezTo>
                    <a:pt x="28770" y="5908"/>
                    <a:pt x="29903" y="7018"/>
                    <a:pt x="30877" y="8241"/>
                  </a:cubicBezTo>
                  <a:cubicBezTo>
                    <a:pt x="31239" y="8694"/>
                    <a:pt x="31511" y="9034"/>
                    <a:pt x="31670" y="9306"/>
                  </a:cubicBezTo>
                  <a:cubicBezTo>
                    <a:pt x="31851" y="9555"/>
                    <a:pt x="31941" y="9691"/>
                    <a:pt x="31941" y="9691"/>
                  </a:cubicBezTo>
                  <a:lnTo>
                    <a:pt x="33459" y="8694"/>
                  </a:lnTo>
                  <a:lnTo>
                    <a:pt x="33165" y="8264"/>
                  </a:lnTo>
                  <a:cubicBezTo>
                    <a:pt x="32983" y="8015"/>
                    <a:pt x="32689" y="7607"/>
                    <a:pt x="32304" y="7131"/>
                  </a:cubicBezTo>
                  <a:cubicBezTo>
                    <a:pt x="31239" y="5772"/>
                    <a:pt x="29993" y="4571"/>
                    <a:pt x="28634" y="3529"/>
                  </a:cubicBezTo>
                  <a:cubicBezTo>
                    <a:pt x="27683" y="2804"/>
                    <a:pt x="26663" y="2170"/>
                    <a:pt x="25598" y="1626"/>
                  </a:cubicBezTo>
                  <a:cubicBezTo>
                    <a:pt x="24353" y="1038"/>
                    <a:pt x="23039" y="584"/>
                    <a:pt x="21702" y="290"/>
                  </a:cubicBezTo>
                  <a:cubicBezTo>
                    <a:pt x="20685" y="102"/>
                    <a:pt x="19669" y="1"/>
                    <a:pt x="18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5997429" y="690318"/>
              <a:ext cx="1202468" cy="685263"/>
            </a:xfrm>
            <a:custGeom>
              <a:avLst/>
              <a:gdLst/>
              <a:ahLst/>
              <a:cxnLst/>
              <a:rect l="l" t="t" r="r" b="b"/>
              <a:pathLst>
                <a:path w="30266" h="17248" extrusionOk="0">
                  <a:moveTo>
                    <a:pt x="16908" y="0"/>
                  </a:moveTo>
                  <a:cubicBezTo>
                    <a:pt x="16498" y="0"/>
                    <a:pt x="16087" y="18"/>
                    <a:pt x="15677" y="53"/>
                  </a:cubicBezTo>
                  <a:cubicBezTo>
                    <a:pt x="14340" y="167"/>
                    <a:pt x="13026" y="461"/>
                    <a:pt x="11780" y="914"/>
                  </a:cubicBezTo>
                  <a:cubicBezTo>
                    <a:pt x="11146" y="1141"/>
                    <a:pt x="10534" y="1390"/>
                    <a:pt x="9945" y="1684"/>
                  </a:cubicBezTo>
                  <a:cubicBezTo>
                    <a:pt x="9673" y="1843"/>
                    <a:pt x="9334" y="1956"/>
                    <a:pt x="9039" y="2138"/>
                  </a:cubicBezTo>
                  <a:cubicBezTo>
                    <a:pt x="8767" y="2296"/>
                    <a:pt x="8473" y="2455"/>
                    <a:pt x="8201" y="2659"/>
                  </a:cubicBezTo>
                  <a:cubicBezTo>
                    <a:pt x="7114" y="3361"/>
                    <a:pt x="6117" y="4199"/>
                    <a:pt x="5233" y="5150"/>
                  </a:cubicBezTo>
                  <a:cubicBezTo>
                    <a:pt x="3716" y="6827"/>
                    <a:pt x="2515" y="8730"/>
                    <a:pt x="1654" y="10814"/>
                  </a:cubicBezTo>
                  <a:cubicBezTo>
                    <a:pt x="1065" y="12241"/>
                    <a:pt x="589" y="13736"/>
                    <a:pt x="272" y="15254"/>
                  </a:cubicBezTo>
                  <a:cubicBezTo>
                    <a:pt x="159" y="15865"/>
                    <a:pt x="46" y="16477"/>
                    <a:pt x="0" y="17089"/>
                  </a:cubicBezTo>
                  <a:lnTo>
                    <a:pt x="1813" y="17247"/>
                  </a:lnTo>
                  <a:cubicBezTo>
                    <a:pt x="1881" y="16704"/>
                    <a:pt x="1971" y="16160"/>
                    <a:pt x="2085" y="15639"/>
                  </a:cubicBezTo>
                  <a:cubicBezTo>
                    <a:pt x="2379" y="14234"/>
                    <a:pt x="2787" y="12853"/>
                    <a:pt x="3353" y="11516"/>
                  </a:cubicBezTo>
                  <a:cubicBezTo>
                    <a:pt x="4123" y="9636"/>
                    <a:pt x="5211" y="7914"/>
                    <a:pt x="6593" y="6419"/>
                  </a:cubicBezTo>
                  <a:cubicBezTo>
                    <a:pt x="7363" y="5558"/>
                    <a:pt x="8246" y="4833"/>
                    <a:pt x="9198" y="4199"/>
                  </a:cubicBezTo>
                  <a:cubicBezTo>
                    <a:pt x="10194" y="3565"/>
                    <a:pt x="11259" y="3044"/>
                    <a:pt x="12369" y="2636"/>
                  </a:cubicBezTo>
                  <a:cubicBezTo>
                    <a:pt x="13502" y="2251"/>
                    <a:pt x="14657" y="1979"/>
                    <a:pt x="15835" y="1888"/>
                  </a:cubicBezTo>
                  <a:cubicBezTo>
                    <a:pt x="16196" y="1852"/>
                    <a:pt x="16560" y="1835"/>
                    <a:pt x="16924" y="1835"/>
                  </a:cubicBezTo>
                  <a:cubicBezTo>
                    <a:pt x="17702" y="1835"/>
                    <a:pt x="18484" y="1915"/>
                    <a:pt x="19256" y="2070"/>
                  </a:cubicBezTo>
                  <a:cubicBezTo>
                    <a:pt x="20298" y="2273"/>
                    <a:pt x="21317" y="2636"/>
                    <a:pt x="22269" y="3112"/>
                  </a:cubicBezTo>
                  <a:cubicBezTo>
                    <a:pt x="23130" y="3519"/>
                    <a:pt x="23945" y="4040"/>
                    <a:pt x="24715" y="4629"/>
                  </a:cubicBezTo>
                  <a:cubicBezTo>
                    <a:pt x="25848" y="5490"/>
                    <a:pt x="26890" y="6510"/>
                    <a:pt x="27773" y="7642"/>
                  </a:cubicBezTo>
                  <a:cubicBezTo>
                    <a:pt x="28113" y="8027"/>
                    <a:pt x="28340" y="8367"/>
                    <a:pt x="28498" y="8594"/>
                  </a:cubicBezTo>
                  <a:lnTo>
                    <a:pt x="28748" y="8956"/>
                  </a:lnTo>
                  <a:lnTo>
                    <a:pt x="30265" y="7937"/>
                  </a:lnTo>
                  <a:lnTo>
                    <a:pt x="29994" y="7552"/>
                  </a:lnTo>
                  <a:cubicBezTo>
                    <a:pt x="29812" y="7302"/>
                    <a:pt x="29563" y="6917"/>
                    <a:pt x="29201" y="6487"/>
                  </a:cubicBezTo>
                  <a:cubicBezTo>
                    <a:pt x="28204" y="5241"/>
                    <a:pt x="27071" y="4131"/>
                    <a:pt x="25825" y="3157"/>
                  </a:cubicBezTo>
                  <a:cubicBezTo>
                    <a:pt x="24964" y="2500"/>
                    <a:pt x="24058" y="1934"/>
                    <a:pt x="23084" y="1458"/>
                  </a:cubicBezTo>
                  <a:cubicBezTo>
                    <a:pt x="21974" y="914"/>
                    <a:pt x="20819" y="529"/>
                    <a:pt x="19618" y="257"/>
                  </a:cubicBezTo>
                  <a:cubicBezTo>
                    <a:pt x="18715" y="86"/>
                    <a:pt x="17812" y="0"/>
                    <a:pt x="16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6066718" y="759289"/>
              <a:ext cx="1075571" cy="622688"/>
            </a:xfrm>
            <a:custGeom>
              <a:avLst/>
              <a:gdLst/>
              <a:ahLst/>
              <a:cxnLst/>
              <a:rect l="l" t="t" r="r" b="b"/>
              <a:pathLst>
                <a:path w="27072" h="15673" extrusionOk="0">
                  <a:moveTo>
                    <a:pt x="15058" y="0"/>
                  </a:moveTo>
                  <a:cubicBezTo>
                    <a:pt x="14729" y="0"/>
                    <a:pt x="14399" y="13"/>
                    <a:pt x="14068" y="39"/>
                  </a:cubicBezTo>
                  <a:cubicBezTo>
                    <a:pt x="12891" y="152"/>
                    <a:pt x="11735" y="402"/>
                    <a:pt x="10603" y="809"/>
                  </a:cubicBezTo>
                  <a:cubicBezTo>
                    <a:pt x="9493" y="1217"/>
                    <a:pt x="8405" y="1738"/>
                    <a:pt x="7408" y="2372"/>
                  </a:cubicBezTo>
                  <a:cubicBezTo>
                    <a:pt x="6457" y="3007"/>
                    <a:pt x="5573" y="3754"/>
                    <a:pt x="4781" y="4592"/>
                  </a:cubicBezTo>
                  <a:cubicBezTo>
                    <a:pt x="3399" y="6110"/>
                    <a:pt x="2311" y="7854"/>
                    <a:pt x="1519" y="9735"/>
                  </a:cubicBezTo>
                  <a:cubicBezTo>
                    <a:pt x="975" y="11071"/>
                    <a:pt x="544" y="12453"/>
                    <a:pt x="250" y="13858"/>
                  </a:cubicBezTo>
                  <a:cubicBezTo>
                    <a:pt x="137" y="14379"/>
                    <a:pt x="91" y="14786"/>
                    <a:pt x="46" y="15058"/>
                  </a:cubicBezTo>
                  <a:cubicBezTo>
                    <a:pt x="1" y="15330"/>
                    <a:pt x="1" y="15489"/>
                    <a:pt x="1" y="15489"/>
                  </a:cubicBezTo>
                  <a:lnTo>
                    <a:pt x="1813" y="15670"/>
                  </a:lnTo>
                  <a:cubicBezTo>
                    <a:pt x="1813" y="15672"/>
                    <a:pt x="1813" y="15673"/>
                    <a:pt x="1813" y="15673"/>
                  </a:cubicBezTo>
                  <a:cubicBezTo>
                    <a:pt x="1817" y="15673"/>
                    <a:pt x="1866" y="15156"/>
                    <a:pt x="2040" y="14243"/>
                  </a:cubicBezTo>
                  <a:cubicBezTo>
                    <a:pt x="2311" y="12951"/>
                    <a:pt x="2696" y="11683"/>
                    <a:pt x="3218" y="10482"/>
                  </a:cubicBezTo>
                  <a:cubicBezTo>
                    <a:pt x="3920" y="8783"/>
                    <a:pt x="4894" y="7220"/>
                    <a:pt x="6117" y="5861"/>
                  </a:cubicBezTo>
                  <a:cubicBezTo>
                    <a:pt x="6797" y="5113"/>
                    <a:pt x="7567" y="4479"/>
                    <a:pt x="8405" y="3913"/>
                  </a:cubicBezTo>
                  <a:cubicBezTo>
                    <a:pt x="8632" y="3777"/>
                    <a:pt x="8858" y="3664"/>
                    <a:pt x="9062" y="3528"/>
                  </a:cubicBezTo>
                  <a:cubicBezTo>
                    <a:pt x="9289" y="3392"/>
                    <a:pt x="9515" y="3278"/>
                    <a:pt x="9764" y="3165"/>
                  </a:cubicBezTo>
                  <a:cubicBezTo>
                    <a:pt x="10240" y="2939"/>
                    <a:pt x="10716" y="2735"/>
                    <a:pt x="11214" y="2554"/>
                  </a:cubicBezTo>
                  <a:cubicBezTo>
                    <a:pt x="12188" y="2191"/>
                    <a:pt x="13208" y="1965"/>
                    <a:pt x="14250" y="1874"/>
                  </a:cubicBezTo>
                  <a:cubicBezTo>
                    <a:pt x="14534" y="1854"/>
                    <a:pt x="14818" y="1844"/>
                    <a:pt x="15101" y="1844"/>
                  </a:cubicBezTo>
                  <a:cubicBezTo>
                    <a:pt x="15790" y="1844"/>
                    <a:pt x="16475" y="1904"/>
                    <a:pt x="17149" y="2033"/>
                  </a:cubicBezTo>
                  <a:cubicBezTo>
                    <a:pt x="18055" y="2236"/>
                    <a:pt x="18939" y="2531"/>
                    <a:pt x="19755" y="2939"/>
                  </a:cubicBezTo>
                  <a:cubicBezTo>
                    <a:pt x="20525" y="3301"/>
                    <a:pt x="21250" y="3754"/>
                    <a:pt x="21907" y="4275"/>
                  </a:cubicBezTo>
                  <a:cubicBezTo>
                    <a:pt x="22926" y="5068"/>
                    <a:pt x="23855" y="5974"/>
                    <a:pt x="24670" y="6994"/>
                  </a:cubicBezTo>
                  <a:cubicBezTo>
                    <a:pt x="24965" y="7356"/>
                    <a:pt x="25191" y="7651"/>
                    <a:pt x="25327" y="7854"/>
                  </a:cubicBezTo>
                  <a:lnTo>
                    <a:pt x="25554" y="8172"/>
                  </a:lnTo>
                  <a:lnTo>
                    <a:pt x="27072" y="7152"/>
                  </a:lnTo>
                  <a:lnTo>
                    <a:pt x="26822" y="6790"/>
                  </a:lnTo>
                  <a:cubicBezTo>
                    <a:pt x="26664" y="6563"/>
                    <a:pt x="26437" y="6246"/>
                    <a:pt x="26097" y="5838"/>
                  </a:cubicBezTo>
                  <a:cubicBezTo>
                    <a:pt x="25191" y="4706"/>
                    <a:pt x="24172" y="3686"/>
                    <a:pt x="23017" y="2803"/>
                  </a:cubicBezTo>
                  <a:cubicBezTo>
                    <a:pt x="22246" y="2214"/>
                    <a:pt x="21431" y="1715"/>
                    <a:pt x="20570" y="1285"/>
                  </a:cubicBezTo>
                  <a:cubicBezTo>
                    <a:pt x="19596" y="809"/>
                    <a:pt x="18577" y="447"/>
                    <a:pt x="17512" y="243"/>
                  </a:cubicBezTo>
                  <a:cubicBezTo>
                    <a:pt x="16703" y="81"/>
                    <a:pt x="15882" y="0"/>
                    <a:pt x="150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6135133" y="828539"/>
              <a:ext cx="949547" cy="559398"/>
            </a:xfrm>
            <a:custGeom>
              <a:avLst/>
              <a:gdLst/>
              <a:ahLst/>
              <a:cxnLst/>
              <a:rect l="l" t="t" r="r" b="b"/>
              <a:pathLst>
                <a:path w="23900" h="14080" extrusionOk="0">
                  <a:moveTo>
                    <a:pt x="13392" y="0"/>
                  </a:moveTo>
                  <a:cubicBezTo>
                    <a:pt x="13098" y="0"/>
                    <a:pt x="12803" y="13"/>
                    <a:pt x="12505" y="40"/>
                  </a:cubicBezTo>
                  <a:cubicBezTo>
                    <a:pt x="11463" y="131"/>
                    <a:pt x="10444" y="358"/>
                    <a:pt x="9470" y="720"/>
                  </a:cubicBezTo>
                  <a:cubicBezTo>
                    <a:pt x="8971" y="901"/>
                    <a:pt x="8473" y="1105"/>
                    <a:pt x="7997" y="1354"/>
                  </a:cubicBezTo>
                  <a:cubicBezTo>
                    <a:pt x="7748" y="1468"/>
                    <a:pt x="7521" y="1581"/>
                    <a:pt x="7295" y="1717"/>
                  </a:cubicBezTo>
                  <a:cubicBezTo>
                    <a:pt x="7068" y="1830"/>
                    <a:pt x="6842" y="1966"/>
                    <a:pt x="6638" y="2102"/>
                  </a:cubicBezTo>
                  <a:cubicBezTo>
                    <a:pt x="5800" y="2668"/>
                    <a:pt x="5007" y="3325"/>
                    <a:pt x="4327" y="4050"/>
                  </a:cubicBezTo>
                  <a:cubicBezTo>
                    <a:pt x="3104" y="5409"/>
                    <a:pt x="2107" y="6995"/>
                    <a:pt x="1405" y="8694"/>
                  </a:cubicBezTo>
                  <a:cubicBezTo>
                    <a:pt x="884" y="9917"/>
                    <a:pt x="499" y="11186"/>
                    <a:pt x="227" y="12477"/>
                  </a:cubicBezTo>
                  <a:cubicBezTo>
                    <a:pt x="136" y="12953"/>
                    <a:pt x="46" y="13428"/>
                    <a:pt x="0" y="13904"/>
                  </a:cubicBezTo>
                  <a:lnTo>
                    <a:pt x="1830" y="14062"/>
                  </a:lnTo>
                  <a:lnTo>
                    <a:pt x="1830" y="14062"/>
                  </a:lnTo>
                  <a:cubicBezTo>
                    <a:pt x="1835" y="13973"/>
                    <a:pt x="1889" y="13534"/>
                    <a:pt x="2017" y="12862"/>
                  </a:cubicBezTo>
                  <a:cubicBezTo>
                    <a:pt x="2266" y="11662"/>
                    <a:pt x="2628" y="10506"/>
                    <a:pt x="3104" y="9396"/>
                  </a:cubicBezTo>
                  <a:cubicBezTo>
                    <a:pt x="3716" y="7901"/>
                    <a:pt x="4576" y="6497"/>
                    <a:pt x="5664" y="5296"/>
                  </a:cubicBezTo>
                  <a:cubicBezTo>
                    <a:pt x="6253" y="4662"/>
                    <a:pt x="6910" y="4118"/>
                    <a:pt x="7635" y="3642"/>
                  </a:cubicBezTo>
                  <a:cubicBezTo>
                    <a:pt x="7816" y="3506"/>
                    <a:pt x="8020" y="3416"/>
                    <a:pt x="8201" y="3302"/>
                  </a:cubicBezTo>
                  <a:cubicBezTo>
                    <a:pt x="8382" y="3189"/>
                    <a:pt x="8586" y="3099"/>
                    <a:pt x="8790" y="2985"/>
                  </a:cubicBezTo>
                  <a:lnTo>
                    <a:pt x="8948" y="2917"/>
                  </a:lnTo>
                  <a:lnTo>
                    <a:pt x="9107" y="2849"/>
                  </a:lnTo>
                  <a:lnTo>
                    <a:pt x="9424" y="2713"/>
                  </a:lnTo>
                  <a:cubicBezTo>
                    <a:pt x="9651" y="2600"/>
                    <a:pt x="9855" y="2532"/>
                    <a:pt x="10081" y="2464"/>
                  </a:cubicBezTo>
                  <a:cubicBezTo>
                    <a:pt x="10919" y="2147"/>
                    <a:pt x="11780" y="1943"/>
                    <a:pt x="12664" y="1875"/>
                  </a:cubicBezTo>
                  <a:cubicBezTo>
                    <a:pt x="12908" y="1855"/>
                    <a:pt x="13153" y="1845"/>
                    <a:pt x="13397" y="1845"/>
                  </a:cubicBezTo>
                  <a:cubicBezTo>
                    <a:pt x="13966" y="1845"/>
                    <a:pt x="14533" y="1900"/>
                    <a:pt x="15088" y="2011"/>
                  </a:cubicBezTo>
                  <a:cubicBezTo>
                    <a:pt x="15835" y="2170"/>
                    <a:pt x="16583" y="2419"/>
                    <a:pt x="17285" y="2759"/>
                  </a:cubicBezTo>
                  <a:cubicBezTo>
                    <a:pt x="17919" y="3076"/>
                    <a:pt x="18554" y="3461"/>
                    <a:pt x="19120" y="3914"/>
                  </a:cubicBezTo>
                  <a:cubicBezTo>
                    <a:pt x="20049" y="4616"/>
                    <a:pt x="20864" y="5432"/>
                    <a:pt x="21589" y="6338"/>
                  </a:cubicBezTo>
                  <a:cubicBezTo>
                    <a:pt x="21861" y="6678"/>
                    <a:pt x="22065" y="6927"/>
                    <a:pt x="22178" y="7108"/>
                  </a:cubicBezTo>
                  <a:lnTo>
                    <a:pt x="22382" y="7403"/>
                  </a:lnTo>
                  <a:lnTo>
                    <a:pt x="23900" y="6383"/>
                  </a:lnTo>
                  <a:cubicBezTo>
                    <a:pt x="23900" y="6383"/>
                    <a:pt x="23832" y="6270"/>
                    <a:pt x="23696" y="6066"/>
                  </a:cubicBezTo>
                  <a:cubicBezTo>
                    <a:pt x="23537" y="5862"/>
                    <a:pt x="23333" y="5568"/>
                    <a:pt x="23039" y="5183"/>
                  </a:cubicBezTo>
                  <a:cubicBezTo>
                    <a:pt x="22223" y="4163"/>
                    <a:pt x="21272" y="3257"/>
                    <a:pt x="20253" y="2464"/>
                  </a:cubicBezTo>
                  <a:cubicBezTo>
                    <a:pt x="19573" y="1943"/>
                    <a:pt x="18848" y="1490"/>
                    <a:pt x="18100" y="1105"/>
                  </a:cubicBezTo>
                  <a:cubicBezTo>
                    <a:pt x="17262" y="697"/>
                    <a:pt x="16356" y="403"/>
                    <a:pt x="15450" y="199"/>
                  </a:cubicBezTo>
                  <a:cubicBezTo>
                    <a:pt x="14767" y="72"/>
                    <a:pt x="14083" y="0"/>
                    <a:pt x="13392" y="0"/>
                  </a:cubicBezTo>
                  <a:close/>
                  <a:moveTo>
                    <a:pt x="1830" y="14062"/>
                  </a:moveTo>
                  <a:cubicBezTo>
                    <a:pt x="1830" y="14074"/>
                    <a:pt x="1830" y="14079"/>
                    <a:pt x="1831" y="14079"/>
                  </a:cubicBezTo>
                  <a:cubicBezTo>
                    <a:pt x="1832" y="14079"/>
                    <a:pt x="1833" y="14074"/>
                    <a:pt x="1835" y="14063"/>
                  </a:cubicBezTo>
                  <a:lnTo>
                    <a:pt x="1830" y="1406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6204422" y="898503"/>
              <a:ext cx="822649" cy="495513"/>
            </a:xfrm>
            <a:custGeom>
              <a:avLst/>
              <a:gdLst/>
              <a:ahLst/>
              <a:cxnLst/>
              <a:rect l="l" t="t" r="r" b="b"/>
              <a:pathLst>
                <a:path w="20706" h="12472" extrusionOk="0">
                  <a:moveTo>
                    <a:pt x="1" y="12279"/>
                  </a:moveTo>
                  <a:cubicBezTo>
                    <a:pt x="1" y="12287"/>
                    <a:pt x="1" y="12291"/>
                    <a:pt x="1" y="12291"/>
                  </a:cubicBezTo>
                  <a:cubicBezTo>
                    <a:pt x="2" y="12291"/>
                    <a:pt x="2" y="12287"/>
                    <a:pt x="3" y="12279"/>
                  </a:cubicBezTo>
                  <a:lnTo>
                    <a:pt x="3" y="12279"/>
                  </a:lnTo>
                  <a:lnTo>
                    <a:pt x="1" y="12279"/>
                  </a:lnTo>
                  <a:close/>
                  <a:moveTo>
                    <a:pt x="11759" y="0"/>
                  </a:moveTo>
                  <a:cubicBezTo>
                    <a:pt x="11479" y="0"/>
                    <a:pt x="11199" y="15"/>
                    <a:pt x="10920" y="46"/>
                  </a:cubicBezTo>
                  <a:cubicBezTo>
                    <a:pt x="10014" y="114"/>
                    <a:pt x="9153" y="318"/>
                    <a:pt x="8315" y="635"/>
                  </a:cubicBezTo>
                  <a:cubicBezTo>
                    <a:pt x="8088" y="703"/>
                    <a:pt x="7861" y="771"/>
                    <a:pt x="7658" y="884"/>
                  </a:cubicBezTo>
                  <a:lnTo>
                    <a:pt x="7318" y="1020"/>
                  </a:lnTo>
                  <a:lnTo>
                    <a:pt x="7159" y="1088"/>
                  </a:lnTo>
                  <a:lnTo>
                    <a:pt x="7001" y="1156"/>
                  </a:lnTo>
                  <a:cubicBezTo>
                    <a:pt x="6819" y="1270"/>
                    <a:pt x="6615" y="1360"/>
                    <a:pt x="6412" y="1473"/>
                  </a:cubicBezTo>
                  <a:cubicBezTo>
                    <a:pt x="6230" y="1587"/>
                    <a:pt x="6027" y="1700"/>
                    <a:pt x="5845" y="1813"/>
                  </a:cubicBezTo>
                  <a:cubicBezTo>
                    <a:pt x="5120" y="2289"/>
                    <a:pt x="4463" y="2855"/>
                    <a:pt x="3874" y="3490"/>
                  </a:cubicBezTo>
                  <a:cubicBezTo>
                    <a:pt x="2787" y="4690"/>
                    <a:pt x="1904" y="6072"/>
                    <a:pt x="1269" y="7590"/>
                  </a:cubicBezTo>
                  <a:cubicBezTo>
                    <a:pt x="794" y="8700"/>
                    <a:pt x="454" y="9855"/>
                    <a:pt x="205" y="11056"/>
                  </a:cubicBezTo>
                  <a:cubicBezTo>
                    <a:pt x="54" y="11772"/>
                    <a:pt x="13" y="12206"/>
                    <a:pt x="3" y="12279"/>
                  </a:cubicBezTo>
                  <a:lnTo>
                    <a:pt x="3" y="12279"/>
                  </a:lnTo>
                  <a:lnTo>
                    <a:pt x="1830" y="12437"/>
                  </a:lnTo>
                  <a:lnTo>
                    <a:pt x="1830" y="12437"/>
                  </a:lnTo>
                  <a:cubicBezTo>
                    <a:pt x="1838" y="12328"/>
                    <a:pt x="1882" y="11964"/>
                    <a:pt x="1994" y="11418"/>
                  </a:cubicBezTo>
                  <a:cubicBezTo>
                    <a:pt x="2221" y="10354"/>
                    <a:pt x="2538" y="9312"/>
                    <a:pt x="2968" y="8315"/>
                  </a:cubicBezTo>
                  <a:cubicBezTo>
                    <a:pt x="3512" y="7001"/>
                    <a:pt x="4260" y="5778"/>
                    <a:pt x="5211" y="4736"/>
                  </a:cubicBezTo>
                  <a:cubicBezTo>
                    <a:pt x="5687" y="4192"/>
                    <a:pt x="6253" y="3739"/>
                    <a:pt x="6842" y="3331"/>
                  </a:cubicBezTo>
                  <a:cubicBezTo>
                    <a:pt x="7001" y="3240"/>
                    <a:pt x="7159" y="3150"/>
                    <a:pt x="7318" y="3059"/>
                  </a:cubicBezTo>
                  <a:cubicBezTo>
                    <a:pt x="7476" y="2946"/>
                    <a:pt x="7635" y="2878"/>
                    <a:pt x="7793" y="2810"/>
                  </a:cubicBezTo>
                  <a:lnTo>
                    <a:pt x="7929" y="2742"/>
                  </a:lnTo>
                  <a:lnTo>
                    <a:pt x="8065" y="2674"/>
                  </a:lnTo>
                  <a:lnTo>
                    <a:pt x="8360" y="2561"/>
                  </a:lnTo>
                  <a:cubicBezTo>
                    <a:pt x="8541" y="2470"/>
                    <a:pt x="8722" y="2402"/>
                    <a:pt x="8926" y="2334"/>
                  </a:cubicBezTo>
                  <a:cubicBezTo>
                    <a:pt x="9606" y="2085"/>
                    <a:pt x="10331" y="1927"/>
                    <a:pt x="11078" y="1836"/>
                  </a:cubicBezTo>
                  <a:cubicBezTo>
                    <a:pt x="11242" y="1824"/>
                    <a:pt x="11407" y="1819"/>
                    <a:pt x="11574" y="1819"/>
                  </a:cubicBezTo>
                  <a:cubicBezTo>
                    <a:pt x="12050" y="1819"/>
                    <a:pt x="12533" y="1865"/>
                    <a:pt x="13004" y="1949"/>
                  </a:cubicBezTo>
                  <a:cubicBezTo>
                    <a:pt x="13615" y="2085"/>
                    <a:pt x="14204" y="2289"/>
                    <a:pt x="14748" y="2561"/>
                  </a:cubicBezTo>
                  <a:cubicBezTo>
                    <a:pt x="15314" y="2833"/>
                    <a:pt x="15835" y="3172"/>
                    <a:pt x="16311" y="3535"/>
                  </a:cubicBezTo>
                  <a:cubicBezTo>
                    <a:pt x="17127" y="4169"/>
                    <a:pt x="17852" y="4871"/>
                    <a:pt x="18486" y="5664"/>
                  </a:cubicBezTo>
                  <a:cubicBezTo>
                    <a:pt x="18735" y="5959"/>
                    <a:pt x="18894" y="6208"/>
                    <a:pt x="19007" y="6367"/>
                  </a:cubicBezTo>
                  <a:lnTo>
                    <a:pt x="19188" y="6616"/>
                  </a:lnTo>
                  <a:lnTo>
                    <a:pt x="20706" y="5574"/>
                  </a:lnTo>
                  <a:lnTo>
                    <a:pt x="20525" y="5302"/>
                  </a:lnTo>
                  <a:cubicBezTo>
                    <a:pt x="20389" y="5121"/>
                    <a:pt x="20208" y="4849"/>
                    <a:pt x="19913" y="4509"/>
                  </a:cubicBezTo>
                  <a:cubicBezTo>
                    <a:pt x="19188" y="3603"/>
                    <a:pt x="18350" y="2787"/>
                    <a:pt x="17444" y="2085"/>
                  </a:cubicBezTo>
                  <a:cubicBezTo>
                    <a:pt x="16855" y="1632"/>
                    <a:pt x="16221" y="1247"/>
                    <a:pt x="15564" y="930"/>
                  </a:cubicBezTo>
                  <a:cubicBezTo>
                    <a:pt x="14861" y="590"/>
                    <a:pt x="14136" y="341"/>
                    <a:pt x="13366" y="160"/>
                  </a:cubicBezTo>
                  <a:cubicBezTo>
                    <a:pt x="12831" y="55"/>
                    <a:pt x="12295" y="0"/>
                    <a:pt x="11759" y="0"/>
                  </a:cubicBezTo>
                  <a:close/>
                  <a:moveTo>
                    <a:pt x="1830" y="12437"/>
                  </a:moveTo>
                  <a:cubicBezTo>
                    <a:pt x="1828" y="12460"/>
                    <a:pt x="1828" y="12472"/>
                    <a:pt x="1829" y="12472"/>
                  </a:cubicBezTo>
                  <a:cubicBezTo>
                    <a:pt x="1830" y="12472"/>
                    <a:pt x="1832" y="12460"/>
                    <a:pt x="1836" y="12438"/>
                  </a:cubicBezTo>
                  <a:lnTo>
                    <a:pt x="1830" y="1243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6638234" y="657303"/>
              <a:ext cx="674178" cy="504055"/>
            </a:xfrm>
            <a:custGeom>
              <a:avLst/>
              <a:gdLst/>
              <a:ahLst/>
              <a:cxnLst/>
              <a:rect l="l" t="t" r="r" b="b"/>
              <a:pathLst>
                <a:path w="16969" h="12687" extrusionOk="0">
                  <a:moveTo>
                    <a:pt x="9832" y="1"/>
                  </a:moveTo>
                  <a:cubicBezTo>
                    <a:pt x="8858" y="409"/>
                    <a:pt x="8065" y="1134"/>
                    <a:pt x="7567" y="2040"/>
                  </a:cubicBezTo>
                  <a:cubicBezTo>
                    <a:pt x="7567" y="2040"/>
                    <a:pt x="6311" y="880"/>
                    <a:pt x="4622" y="880"/>
                  </a:cubicBezTo>
                  <a:cubicBezTo>
                    <a:pt x="3715" y="880"/>
                    <a:pt x="2683" y="1214"/>
                    <a:pt x="1654" y="2244"/>
                  </a:cubicBezTo>
                  <a:cubicBezTo>
                    <a:pt x="1" y="3897"/>
                    <a:pt x="91" y="6185"/>
                    <a:pt x="499" y="7907"/>
                  </a:cubicBezTo>
                  <a:cubicBezTo>
                    <a:pt x="588" y="7903"/>
                    <a:pt x="678" y="7901"/>
                    <a:pt x="769" y="7901"/>
                  </a:cubicBezTo>
                  <a:cubicBezTo>
                    <a:pt x="1206" y="7901"/>
                    <a:pt x="1653" y="7945"/>
                    <a:pt x="2085" y="8020"/>
                  </a:cubicBezTo>
                  <a:cubicBezTo>
                    <a:pt x="2696" y="8156"/>
                    <a:pt x="3285" y="8360"/>
                    <a:pt x="3852" y="8632"/>
                  </a:cubicBezTo>
                  <a:cubicBezTo>
                    <a:pt x="4395" y="8904"/>
                    <a:pt x="4939" y="9243"/>
                    <a:pt x="5415" y="9606"/>
                  </a:cubicBezTo>
                  <a:cubicBezTo>
                    <a:pt x="6230" y="10240"/>
                    <a:pt x="6955" y="10965"/>
                    <a:pt x="7590" y="11758"/>
                  </a:cubicBezTo>
                  <a:cubicBezTo>
                    <a:pt x="7816" y="12030"/>
                    <a:pt x="7997" y="12279"/>
                    <a:pt x="8111" y="12438"/>
                  </a:cubicBezTo>
                  <a:lnTo>
                    <a:pt x="8269" y="12687"/>
                  </a:lnTo>
                  <a:lnTo>
                    <a:pt x="9810" y="11667"/>
                  </a:lnTo>
                  <a:lnTo>
                    <a:pt x="11169" y="10761"/>
                  </a:lnTo>
                  <a:lnTo>
                    <a:pt x="11237" y="10716"/>
                  </a:lnTo>
                  <a:lnTo>
                    <a:pt x="11259" y="10716"/>
                  </a:lnTo>
                  <a:lnTo>
                    <a:pt x="12709" y="9742"/>
                  </a:lnTo>
                  <a:lnTo>
                    <a:pt x="14136" y="8768"/>
                  </a:lnTo>
                  <a:lnTo>
                    <a:pt x="15428" y="7907"/>
                  </a:lnTo>
                  <a:lnTo>
                    <a:pt x="16968" y="6888"/>
                  </a:lnTo>
                  <a:lnTo>
                    <a:pt x="16651" y="6434"/>
                  </a:lnTo>
                  <a:cubicBezTo>
                    <a:pt x="16447" y="6163"/>
                    <a:pt x="16130" y="5710"/>
                    <a:pt x="15722" y="5211"/>
                  </a:cubicBezTo>
                  <a:cubicBezTo>
                    <a:pt x="14544" y="3761"/>
                    <a:pt x="13230" y="2447"/>
                    <a:pt x="11758" y="1315"/>
                  </a:cubicBezTo>
                  <a:cubicBezTo>
                    <a:pt x="11123" y="839"/>
                    <a:pt x="10489" y="409"/>
                    <a:pt x="9832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5650904" y="1026752"/>
              <a:ext cx="913591" cy="572072"/>
            </a:xfrm>
            <a:custGeom>
              <a:avLst/>
              <a:gdLst/>
              <a:ahLst/>
              <a:cxnLst/>
              <a:rect l="l" t="t" r="r" b="b"/>
              <a:pathLst>
                <a:path w="22995" h="14399" extrusionOk="0">
                  <a:moveTo>
                    <a:pt x="12123" y="0"/>
                  </a:moveTo>
                  <a:cubicBezTo>
                    <a:pt x="12005" y="0"/>
                    <a:pt x="11883" y="4"/>
                    <a:pt x="11758" y="12"/>
                  </a:cubicBezTo>
                  <a:cubicBezTo>
                    <a:pt x="7363" y="284"/>
                    <a:pt x="7839" y="4520"/>
                    <a:pt x="7839" y="4520"/>
                  </a:cubicBezTo>
                  <a:cubicBezTo>
                    <a:pt x="7375" y="3042"/>
                    <a:pt x="6172" y="2288"/>
                    <a:pt x="4988" y="2288"/>
                  </a:cubicBezTo>
                  <a:cubicBezTo>
                    <a:pt x="3978" y="2288"/>
                    <a:pt x="2981" y="2838"/>
                    <a:pt x="2470" y="3954"/>
                  </a:cubicBezTo>
                  <a:cubicBezTo>
                    <a:pt x="1247" y="6650"/>
                    <a:pt x="3716" y="8032"/>
                    <a:pt x="3716" y="8032"/>
                  </a:cubicBezTo>
                  <a:cubicBezTo>
                    <a:pt x="3716" y="8032"/>
                    <a:pt x="1" y="9867"/>
                    <a:pt x="2108" y="12268"/>
                  </a:cubicBezTo>
                  <a:cubicBezTo>
                    <a:pt x="2633" y="12863"/>
                    <a:pt x="3198" y="13077"/>
                    <a:pt x="3738" y="13077"/>
                  </a:cubicBezTo>
                  <a:cubicBezTo>
                    <a:pt x="5109" y="13077"/>
                    <a:pt x="6321" y="11702"/>
                    <a:pt x="6321" y="11702"/>
                  </a:cubicBezTo>
                  <a:lnTo>
                    <a:pt x="6321" y="11702"/>
                  </a:lnTo>
                  <a:cubicBezTo>
                    <a:pt x="6321" y="11702"/>
                    <a:pt x="5982" y="14057"/>
                    <a:pt x="8677" y="14171"/>
                  </a:cubicBezTo>
                  <a:cubicBezTo>
                    <a:pt x="8716" y="14172"/>
                    <a:pt x="8754" y="14173"/>
                    <a:pt x="8792" y="14173"/>
                  </a:cubicBezTo>
                  <a:cubicBezTo>
                    <a:pt x="10920" y="14173"/>
                    <a:pt x="11554" y="11702"/>
                    <a:pt x="11554" y="11702"/>
                  </a:cubicBezTo>
                  <a:cubicBezTo>
                    <a:pt x="11554" y="11702"/>
                    <a:pt x="11974" y="14399"/>
                    <a:pt x="14474" y="14399"/>
                  </a:cubicBezTo>
                  <a:cubicBezTo>
                    <a:pt x="14505" y="14399"/>
                    <a:pt x="14536" y="14398"/>
                    <a:pt x="14567" y="14397"/>
                  </a:cubicBezTo>
                  <a:cubicBezTo>
                    <a:pt x="16923" y="14352"/>
                    <a:pt x="17263" y="11407"/>
                    <a:pt x="17263" y="11407"/>
                  </a:cubicBezTo>
                  <a:cubicBezTo>
                    <a:pt x="17263" y="11407"/>
                    <a:pt x="17795" y="12878"/>
                    <a:pt x="19092" y="12878"/>
                  </a:cubicBezTo>
                  <a:cubicBezTo>
                    <a:pt x="19444" y="12878"/>
                    <a:pt x="19852" y="12770"/>
                    <a:pt x="20321" y="12494"/>
                  </a:cubicBezTo>
                  <a:cubicBezTo>
                    <a:pt x="22020" y="11498"/>
                    <a:pt x="20706" y="9096"/>
                    <a:pt x="20706" y="9096"/>
                  </a:cubicBezTo>
                  <a:cubicBezTo>
                    <a:pt x="22994" y="7896"/>
                    <a:pt x="22609" y="4747"/>
                    <a:pt x="20661" y="3569"/>
                  </a:cubicBezTo>
                  <a:cubicBezTo>
                    <a:pt x="19991" y="3153"/>
                    <a:pt x="19363" y="3000"/>
                    <a:pt x="18802" y="3000"/>
                  </a:cubicBezTo>
                  <a:cubicBezTo>
                    <a:pt x="17257" y="3000"/>
                    <a:pt x="16221" y="4158"/>
                    <a:pt x="16221" y="4158"/>
                  </a:cubicBezTo>
                  <a:cubicBezTo>
                    <a:pt x="16221" y="4158"/>
                    <a:pt x="15965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5650904" y="1158616"/>
              <a:ext cx="913591" cy="441082"/>
            </a:xfrm>
            <a:custGeom>
              <a:avLst/>
              <a:gdLst/>
              <a:ahLst/>
              <a:cxnLst/>
              <a:rect l="l" t="t" r="r" b="b"/>
              <a:pathLst>
                <a:path w="22995" h="11102" extrusionOk="0">
                  <a:moveTo>
                    <a:pt x="20208" y="1"/>
                  </a:moveTo>
                  <a:cubicBezTo>
                    <a:pt x="22632" y="2674"/>
                    <a:pt x="20253" y="5664"/>
                    <a:pt x="18984" y="6140"/>
                  </a:cubicBezTo>
                  <a:cubicBezTo>
                    <a:pt x="18820" y="6200"/>
                    <a:pt x="18658" y="6227"/>
                    <a:pt x="18500" y="6227"/>
                  </a:cubicBezTo>
                  <a:cubicBezTo>
                    <a:pt x="17418" y="6227"/>
                    <a:pt x="16538" y="4985"/>
                    <a:pt x="16538" y="4985"/>
                  </a:cubicBezTo>
                  <a:lnTo>
                    <a:pt x="16538" y="4985"/>
                  </a:lnTo>
                  <a:cubicBezTo>
                    <a:pt x="16538" y="4985"/>
                    <a:pt x="16878" y="8269"/>
                    <a:pt x="14748" y="8541"/>
                  </a:cubicBezTo>
                  <a:cubicBezTo>
                    <a:pt x="14654" y="8552"/>
                    <a:pt x="14562" y="8557"/>
                    <a:pt x="14472" y="8557"/>
                  </a:cubicBezTo>
                  <a:cubicBezTo>
                    <a:pt x="12504" y="8557"/>
                    <a:pt x="11758" y="6049"/>
                    <a:pt x="11758" y="6049"/>
                  </a:cubicBezTo>
                  <a:cubicBezTo>
                    <a:pt x="11758" y="6049"/>
                    <a:pt x="10428" y="8317"/>
                    <a:pt x="9329" y="8317"/>
                  </a:cubicBezTo>
                  <a:cubicBezTo>
                    <a:pt x="9308" y="8317"/>
                    <a:pt x="9287" y="8316"/>
                    <a:pt x="9266" y="8315"/>
                  </a:cubicBezTo>
                  <a:cubicBezTo>
                    <a:pt x="8179" y="8247"/>
                    <a:pt x="7137" y="5732"/>
                    <a:pt x="7137" y="5732"/>
                  </a:cubicBezTo>
                  <a:cubicBezTo>
                    <a:pt x="7137" y="5732"/>
                    <a:pt x="5964" y="7313"/>
                    <a:pt x="4768" y="7313"/>
                  </a:cubicBezTo>
                  <a:cubicBezTo>
                    <a:pt x="4613" y="7313"/>
                    <a:pt x="4458" y="7287"/>
                    <a:pt x="4305" y="7227"/>
                  </a:cubicBezTo>
                  <a:cubicBezTo>
                    <a:pt x="2991" y="6706"/>
                    <a:pt x="3716" y="4736"/>
                    <a:pt x="3716" y="4735"/>
                  </a:cubicBezTo>
                  <a:lnTo>
                    <a:pt x="3716" y="4735"/>
                  </a:lnTo>
                  <a:cubicBezTo>
                    <a:pt x="3716" y="4736"/>
                    <a:pt x="1" y="6548"/>
                    <a:pt x="2108" y="8949"/>
                  </a:cubicBezTo>
                  <a:cubicBezTo>
                    <a:pt x="2634" y="9552"/>
                    <a:pt x="3199" y="9768"/>
                    <a:pt x="3741" y="9768"/>
                  </a:cubicBezTo>
                  <a:cubicBezTo>
                    <a:pt x="5110" y="9768"/>
                    <a:pt x="6321" y="8383"/>
                    <a:pt x="6321" y="8383"/>
                  </a:cubicBezTo>
                  <a:lnTo>
                    <a:pt x="6321" y="8383"/>
                  </a:lnTo>
                  <a:cubicBezTo>
                    <a:pt x="6321" y="8383"/>
                    <a:pt x="5982" y="10738"/>
                    <a:pt x="8677" y="10874"/>
                  </a:cubicBezTo>
                  <a:cubicBezTo>
                    <a:pt x="8715" y="10876"/>
                    <a:pt x="8753" y="10877"/>
                    <a:pt x="8791" y="10877"/>
                  </a:cubicBezTo>
                  <a:cubicBezTo>
                    <a:pt x="10920" y="10877"/>
                    <a:pt x="11554" y="8383"/>
                    <a:pt x="11554" y="8383"/>
                  </a:cubicBezTo>
                  <a:cubicBezTo>
                    <a:pt x="11554" y="8383"/>
                    <a:pt x="11978" y="11101"/>
                    <a:pt x="14504" y="11101"/>
                  </a:cubicBezTo>
                  <a:cubicBezTo>
                    <a:pt x="14525" y="11101"/>
                    <a:pt x="14546" y="11101"/>
                    <a:pt x="14567" y="11101"/>
                  </a:cubicBezTo>
                  <a:cubicBezTo>
                    <a:pt x="16923" y="11056"/>
                    <a:pt x="17263" y="8088"/>
                    <a:pt x="17263" y="8088"/>
                  </a:cubicBezTo>
                  <a:cubicBezTo>
                    <a:pt x="17263" y="8088"/>
                    <a:pt x="17797" y="9579"/>
                    <a:pt x="19100" y="9579"/>
                  </a:cubicBezTo>
                  <a:cubicBezTo>
                    <a:pt x="19450" y="9579"/>
                    <a:pt x="19855" y="9472"/>
                    <a:pt x="20321" y="9198"/>
                  </a:cubicBezTo>
                  <a:cubicBezTo>
                    <a:pt x="22020" y="8201"/>
                    <a:pt x="20706" y="5800"/>
                    <a:pt x="20706" y="5800"/>
                  </a:cubicBezTo>
                  <a:cubicBezTo>
                    <a:pt x="22994" y="4599"/>
                    <a:pt x="22609" y="1451"/>
                    <a:pt x="20661" y="250"/>
                  </a:cubicBezTo>
                  <a:cubicBezTo>
                    <a:pt x="20525" y="159"/>
                    <a:pt x="20366" y="91"/>
                    <a:pt x="20208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6655358" y="685630"/>
              <a:ext cx="910850" cy="571198"/>
            </a:xfrm>
            <a:custGeom>
              <a:avLst/>
              <a:gdLst/>
              <a:ahLst/>
              <a:cxnLst/>
              <a:rect l="l" t="t" r="r" b="b"/>
              <a:pathLst>
                <a:path w="22926" h="14377" extrusionOk="0">
                  <a:moveTo>
                    <a:pt x="12079" y="1"/>
                  </a:moveTo>
                  <a:cubicBezTo>
                    <a:pt x="11960" y="1"/>
                    <a:pt x="11838" y="5"/>
                    <a:pt x="11712" y="13"/>
                  </a:cubicBezTo>
                  <a:cubicBezTo>
                    <a:pt x="7340" y="285"/>
                    <a:pt x="7815" y="4498"/>
                    <a:pt x="7815" y="4498"/>
                  </a:cubicBezTo>
                  <a:cubicBezTo>
                    <a:pt x="7351" y="3032"/>
                    <a:pt x="6149" y="2277"/>
                    <a:pt x="4965" y="2277"/>
                  </a:cubicBezTo>
                  <a:cubicBezTo>
                    <a:pt x="3955" y="2277"/>
                    <a:pt x="2958" y="2828"/>
                    <a:pt x="2447" y="3955"/>
                  </a:cubicBezTo>
                  <a:cubicBezTo>
                    <a:pt x="1223" y="6650"/>
                    <a:pt x="3693" y="8009"/>
                    <a:pt x="3693" y="8009"/>
                  </a:cubicBezTo>
                  <a:cubicBezTo>
                    <a:pt x="3693" y="8009"/>
                    <a:pt x="0" y="9844"/>
                    <a:pt x="2107" y="12246"/>
                  </a:cubicBezTo>
                  <a:cubicBezTo>
                    <a:pt x="2626" y="12841"/>
                    <a:pt x="3186" y="13055"/>
                    <a:pt x="3723" y="13055"/>
                  </a:cubicBezTo>
                  <a:cubicBezTo>
                    <a:pt x="5085" y="13055"/>
                    <a:pt x="6297" y="11680"/>
                    <a:pt x="6298" y="11679"/>
                  </a:cubicBezTo>
                  <a:lnTo>
                    <a:pt x="6298" y="11679"/>
                  </a:lnTo>
                  <a:cubicBezTo>
                    <a:pt x="6298" y="11680"/>
                    <a:pt x="5958" y="14035"/>
                    <a:pt x="8631" y="14148"/>
                  </a:cubicBezTo>
                  <a:cubicBezTo>
                    <a:pt x="8670" y="14150"/>
                    <a:pt x="8709" y="14151"/>
                    <a:pt x="8747" y="14151"/>
                  </a:cubicBezTo>
                  <a:cubicBezTo>
                    <a:pt x="10896" y="14151"/>
                    <a:pt x="11531" y="11679"/>
                    <a:pt x="11531" y="11679"/>
                  </a:cubicBezTo>
                  <a:cubicBezTo>
                    <a:pt x="11531" y="11679"/>
                    <a:pt x="11929" y="14376"/>
                    <a:pt x="14428" y="14376"/>
                  </a:cubicBezTo>
                  <a:cubicBezTo>
                    <a:pt x="14458" y="14376"/>
                    <a:pt x="14490" y="14376"/>
                    <a:pt x="14521" y="14375"/>
                  </a:cubicBezTo>
                  <a:cubicBezTo>
                    <a:pt x="16877" y="14330"/>
                    <a:pt x="17217" y="11385"/>
                    <a:pt x="17217" y="11385"/>
                  </a:cubicBezTo>
                  <a:cubicBezTo>
                    <a:pt x="17217" y="11385"/>
                    <a:pt x="17749" y="12856"/>
                    <a:pt x="19046" y="12856"/>
                  </a:cubicBezTo>
                  <a:cubicBezTo>
                    <a:pt x="19398" y="12856"/>
                    <a:pt x="19806" y="12748"/>
                    <a:pt x="20275" y="12472"/>
                  </a:cubicBezTo>
                  <a:cubicBezTo>
                    <a:pt x="21951" y="11475"/>
                    <a:pt x="20637" y="9074"/>
                    <a:pt x="20637" y="9074"/>
                  </a:cubicBezTo>
                  <a:cubicBezTo>
                    <a:pt x="22925" y="7874"/>
                    <a:pt x="22563" y="4747"/>
                    <a:pt x="20615" y="3547"/>
                  </a:cubicBezTo>
                  <a:cubicBezTo>
                    <a:pt x="19941" y="3138"/>
                    <a:pt x="19312" y="2987"/>
                    <a:pt x="18751" y="2987"/>
                  </a:cubicBezTo>
                  <a:cubicBezTo>
                    <a:pt x="17201" y="2987"/>
                    <a:pt x="16175" y="4136"/>
                    <a:pt x="16175" y="4136"/>
                  </a:cubicBezTo>
                  <a:cubicBezTo>
                    <a:pt x="16175" y="4136"/>
                    <a:pt x="15919" y="1"/>
                    <a:pt x="12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6655358" y="817534"/>
              <a:ext cx="910850" cy="438381"/>
            </a:xfrm>
            <a:custGeom>
              <a:avLst/>
              <a:gdLst/>
              <a:ahLst/>
              <a:cxnLst/>
              <a:rect l="l" t="t" r="r" b="b"/>
              <a:pathLst>
                <a:path w="22926" h="11034" extrusionOk="0">
                  <a:moveTo>
                    <a:pt x="20162" y="0"/>
                  </a:moveTo>
                  <a:lnTo>
                    <a:pt x="20162" y="0"/>
                  </a:lnTo>
                  <a:cubicBezTo>
                    <a:pt x="22563" y="2651"/>
                    <a:pt x="20207" y="5664"/>
                    <a:pt x="18916" y="6117"/>
                  </a:cubicBezTo>
                  <a:cubicBezTo>
                    <a:pt x="18759" y="6173"/>
                    <a:pt x="18604" y="6197"/>
                    <a:pt x="18453" y="6197"/>
                  </a:cubicBezTo>
                  <a:cubicBezTo>
                    <a:pt x="17380" y="6197"/>
                    <a:pt x="16492" y="4962"/>
                    <a:pt x="16492" y="4961"/>
                  </a:cubicBezTo>
                  <a:lnTo>
                    <a:pt x="16492" y="4961"/>
                  </a:lnTo>
                  <a:cubicBezTo>
                    <a:pt x="16492" y="4962"/>
                    <a:pt x="16854" y="8246"/>
                    <a:pt x="14702" y="8495"/>
                  </a:cubicBezTo>
                  <a:cubicBezTo>
                    <a:pt x="14599" y="8508"/>
                    <a:pt x="14500" y="8514"/>
                    <a:pt x="14403" y="8514"/>
                  </a:cubicBezTo>
                  <a:cubicBezTo>
                    <a:pt x="12454" y="8514"/>
                    <a:pt x="11735" y="6026"/>
                    <a:pt x="11735" y="6026"/>
                  </a:cubicBezTo>
                  <a:cubicBezTo>
                    <a:pt x="11735" y="6026"/>
                    <a:pt x="10383" y="8294"/>
                    <a:pt x="9305" y="8294"/>
                  </a:cubicBezTo>
                  <a:cubicBezTo>
                    <a:pt x="9284" y="8294"/>
                    <a:pt x="9263" y="8293"/>
                    <a:pt x="9243" y="8291"/>
                  </a:cubicBezTo>
                  <a:cubicBezTo>
                    <a:pt x="8155" y="8223"/>
                    <a:pt x="7113" y="5709"/>
                    <a:pt x="7113" y="5709"/>
                  </a:cubicBezTo>
                  <a:cubicBezTo>
                    <a:pt x="7113" y="5709"/>
                    <a:pt x="5941" y="7290"/>
                    <a:pt x="4760" y="7290"/>
                  </a:cubicBezTo>
                  <a:cubicBezTo>
                    <a:pt x="4607" y="7290"/>
                    <a:pt x="4455" y="7264"/>
                    <a:pt x="4304" y="7204"/>
                  </a:cubicBezTo>
                  <a:cubicBezTo>
                    <a:pt x="2968" y="6683"/>
                    <a:pt x="3692" y="4690"/>
                    <a:pt x="3693" y="4689"/>
                  </a:cubicBezTo>
                  <a:lnTo>
                    <a:pt x="3693" y="4689"/>
                  </a:lnTo>
                  <a:cubicBezTo>
                    <a:pt x="3692" y="4690"/>
                    <a:pt x="0" y="6502"/>
                    <a:pt x="2107" y="8903"/>
                  </a:cubicBezTo>
                  <a:cubicBezTo>
                    <a:pt x="2626" y="9498"/>
                    <a:pt x="3186" y="9712"/>
                    <a:pt x="3723" y="9712"/>
                  </a:cubicBezTo>
                  <a:cubicBezTo>
                    <a:pt x="5085" y="9712"/>
                    <a:pt x="6297" y="8337"/>
                    <a:pt x="6298" y="8337"/>
                  </a:cubicBezTo>
                  <a:lnTo>
                    <a:pt x="6298" y="8337"/>
                  </a:lnTo>
                  <a:cubicBezTo>
                    <a:pt x="6298" y="8337"/>
                    <a:pt x="5958" y="10693"/>
                    <a:pt x="8631" y="10806"/>
                  </a:cubicBezTo>
                  <a:cubicBezTo>
                    <a:pt x="8679" y="10808"/>
                    <a:pt x="8727" y="10809"/>
                    <a:pt x="8773" y="10809"/>
                  </a:cubicBezTo>
                  <a:cubicBezTo>
                    <a:pt x="10902" y="10809"/>
                    <a:pt x="11531" y="8337"/>
                    <a:pt x="11531" y="8337"/>
                  </a:cubicBezTo>
                  <a:cubicBezTo>
                    <a:pt x="11531" y="8337"/>
                    <a:pt x="11929" y="11034"/>
                    <a:pt x="14428" y="11034"/>
                  </a:cubicBezTo>
                  <a:cubicBezTo>
                    <a:pt x="14458" y="11034"/>
                    <a:pt x="14490" y="11033"/>
                    <a:pt x="14521" y="11032"/>
                  </a:cubicBezTo>
                  <a:cubicBezTo>
                    <a:pt x="16877" y="10987"/>
                    <a:pt x="17217" y="8042"/>
                    <a:pt x="17217" y="8042"/>
                  </a:cubicBezTo>
                  <a:cubicBezTo>
                    <a:pt x="17217" y="8042"/>
                    <a:pt x="17749" y="9514"/>
                    <a:pt x="19046" y="9514"/>
                  </a:cubicBezTo>
                  <a:cubicBezTo>
                    <a:pt x="19398" y="9514"/>
                    <a:pt x="19806" y="9405"/>
                    <a:pt x="20275" y="9129"/>
                  </a:cubicBezTo>
                  <a:cubicBezTo>
                    <a:pt x="21951" y="8155"/>
                    <a:pt x="20637" y="5732"/>
                    <a:pt x="20637" y="5732"/>
                  </a:cubicBezTo>
                  <a:cubicBezTo>
                    <a:pt x="22925" y="4554"/>
                    <a:pt x="22563" y="1427"/>
                    <a:pt x="20615" y="227"/>
                  </a:cubicBezTo>
                  <a:cubicBezTo>
                    <a:pt x="20456" y="136"/>
                    <a:pt x="20320" y="68"/>
                    <a:pt x="20162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6143238" y="685908"/>
              <a:ext cx="211761" cy="160350"/>
            </a:xfrm>
            <a:custGeom>
              <a:avLst/>
              <a:gdLst/>
              <a:ahLst/>
              <a:cxnLst/>
              <a:rect l="l" t="t" r="r" b="b"/>
              <a:pathLst>
                <a:path w="5330" h="4036" extrusionOk="0">
                  <a:moveTo>
                    <a:pt x="4636" y="1"/>
                  </a:moveTo>
                  <a:cubicBezTo>
                    <a:pt x="4506" y="1"/>
                    <a:pt x="4348" y="45"/>
                    <a:pt x="4169" y="142"/>
                  </a:cubicBezTo>
                  <a:cubicBezTo>
                    <a:pt x="4169" y="142"/>
                    <a:pt x="0" y="1886"/>
                    <a:pt x="0" y="3698"/>
                  </a:cubicBezTo>
                  <a:cubicBezTo>
                    <a:pt x="0" y="3937"/>
                    <a:pt x="135" y="4035"/>
                    <a:pt x="358" y="4035"/>
                  </a:cubicBezTo>
                  <a:cubicBezTo>
                    <a:pt x="1063" y="4035"/>
                    <a:pt x="2644" y="3044"/>
                    <a:pt x="3557" y="2407"/>
                  </a:cubicBezTo>
                  <a:cubicBezTo>
                    <a:pt x="5254" y="1244"/>
                    <a:pt x="5330" y="1"/>
                    <a:pt x="4636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6068546" y="859806"/>
              <a:ext cx="77434" cy="66309"/>
            </a:xfrm>
            <a:custGeom>
              <a:avLst/>
              <a:gdLst/>
              <a:ahLst/>
              <a:cxnLst/>
              <a:rect l="l" t="t" r="r" b="b"/>
              <a:pathLst>
                <a:path w="1949" h="1669" extrusionOk="0">
                  <a:moveTo>
                    <a:pt x="1133" y="1"/>
                  </a:moveTo>
                  <a:cubicBezTo>
                    <a:pt x="385" y="1"/>
                    <a:pt x="0" y="907"/>
                    <a:pt x="544" y="1428"/>
                  </a:cubicBezTo>
                  <a:cubicBezTo>
                    <a:pt x="710" y="1594"/>
                    <a:pt x="914" y="1668"/>
                    <a:pt x="1113" y="1668"/>
                  </a:cubicBezTo>
                  <a:cubicBezTo>
                    <a:pt x="1539" y="1668"/>
                    <a:pt x="1948" y="1332"/>
                    <a:pt x="1948" y="839"/>
                  </a:cubicBezTo>
                  <a:cubicBezTo>
                    <a:pt x="1948" y="363"/>
                    <a:pt x="1586" y="1"/>
                    <a:pt x="1133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1005;p36"/>
          <p:cNvGrpSpPr/>
          <p:nvPr/>
        </p:nvGrpSpPr>
        <p:grpSpPr>
          <a:xfrm rot="1260465">
            <a:off x="6505990" y="3239987"/>
            <a:ext cx="2555962" cy="1993498"/>
            <a:chOff x="6251979" y="3733438"/>
            <a:chExt cx="1647961" cy="1359958"/>
          </a:xfrm>
        </p:grpSpPr>
        <p:sp>
          <p:nvSpPr>
            <p:cNvPr id="97" name="Google Shape;1006;p36"/>
            <p:cNvSpPr/>
            <p:nvPr/>
          </p:nvSpPr>
          <p:spPr>
            <a:xfrm>
              <a:off x="6251979" y="3733438"/>
              <a:ext cx="1647961" cy="1359958"/>
            </a:xfrm>
            <a:custGeom>
              <a:avLst/>
              <a:gdLst/>
              <a:ahLst/>
              <a:cxnLst/>
              <a:rect l="l" t="t" r="r" b="b"/>
              <a:pathLst>
                <a:path w="41479" h="34230" extrusionOk="0">
                  <a:moveTo>
                    <a:pt x="8495" y="0"/>
                  </a:moveTo>
                  <a:lnTo>
                    <a:pt x="8405" y="23"/>
                  </a:lnTo>
                  <a:lnTo>
                    <a:pt x="8337" y="46"/>
                  </a:lnTo>
                  <a:cubicBezTo>
                    <a:pt x="8291" y="46"/>
                    <a:pt x="8246" y="68"/>
                    <a:pt x="8201" y="68"/>
                  </a:cubicBezTo>
                  <a:cubicBezTo>
                    <a:pt x="8110" y="114"/>
                    <a:pt x="8019" y="159"/>
                    <a:pt x="7906" y="204"/>
                  </a:cubicBezTo>
                  <a:cubicBezTo>
                    <a:pt x="7793" y="250"/>
                    <a:pt x="7657" y="340"/>
                    <a:pt x="7544" y="431"/>
                  </a:cubicBezTo>
                  <a:lnTo>
                    <a:pt x="7476" y="499"/>
                  </a:lnTo>
                  <a:cubicBezTo>
                    <a:pt x="7408" y="567"/>
                    <a:pt x="7340" y="635"/>
                    <a:pt x="7272" y="725"/>
                  </a:cubicBezTo>
                  <a:lnTo>
                    <a:pt x="7249" y="748"/>
                  </a:lnTo>
                  <a:lnTo>
                    <a:pt x="7204" y="793"/>
                  </a:lnTo>
                  <a:cubicBezTo>
                    <a:pt x="7136" y="884"/>
                    <a:pt x="7068" y="997"/>
                    <a:pt x="7000" y="1110"/>
                  </a:cubicBezTo>
                  <a:cubicBezTo>
                    <a:pt x="7000" y="1133"/>
                    <a:pt x="6977" y="1156"/>
                    <a:pt x="6977" y="1178"/>
                  </a:cubicBezTo>
                  <a:cubicBezTo>
                    <a:pt x="6932" y="1269"/>
                    <a:pt x="6887" y="1337"/>
                    <a:pt x="6864" y="1428"/>
                  </a:cubicBezTo>
                  <a:lnTo>
                    <a:pt x="6842" y="1496"/>
                  </a:lnTo>
                  <a:cubicBezTo>
                    <a:pt x="6819" y="1586"/>
                    <a:pt x="6774" y="1677"/>
                    <a:pt x="6751" y="1767"/>
                  </a:cubicBezTo>
                  <a:lnTo>
                    <a:pt x="6751" y="1835"/>
                  </a:lnTo>
                  <a:cubicBezTo>
                    <a:pt x="6728" y="1926"/>
                    <a:pt x="6706" y="2017"/>
                    <a:pt x="6706" y="2107"/>
                  </a:cubicBezTo>
                  <a:lnTo>
                    <a:pt x="6706" y="2130"/>
                  </a:lnTo>
                  <a:cubicBezTo>
                    <a:pt x="6683" y="2220"/>
                    <a:pt x="6660" y="2311"/>
                    <a:pt x="6660" y="2424"/>
                  </a:cubicBezTo>
                  <a:lnTo>
                    <a:pt x="6660" y="2470"/>
                  </a:lnTo>
                  <a:cubicBezTo>
                    <a:pt x="6660" y="2583"/>
                    <a:pt x="6660" y="2673"/>
                    <a:pt x="6638" y="2764"/>
                  </a:cubicBezTo>
                  <a:lnTo>
                    <a:pt x="6638" y="2787"/>
                  </a:lnTo>
                  <a:lnTo>
                    <a:pt x="6638" y="3081"/>
                  </a:lnTo>
                  <a:lnTo>
                    <a:pt x="6638" y="3127"/>
                  </a:lnTo>
                  <a:lnTo>
                    <a:pt x="6638" y="3421"/>
                  </a:lnTo>
                  <a:lnTo>
                    <a:pt x="6638" y="3512"/>
                  </a:lnTo>
                  <a:cubicBezTo>
                    <a:pt x="6638" y="3602"/>
                    <a:pt x="6638" y="3716"/>
                    <a:pt x="6660" y="3829"/>
                  </a:cubicBezTo>
                  <a:lnTo>
                    <a:pt x="6660" y="3851"/>
                  </a:lnTo>
                  <a:cubicBezTo>
                    <a:pt x="6660" y="3965"/>
                    <a:pt x="6683" y="4078"/>
                    <a:pt x="6706" y="4191"/>
                  </a:cubicBezTo>
                  <a:cubicBezTo>
                    <a:pt x="6706" y="4305"/>
                    <a:pt x="6728" y="4418"/>
                    <a:pt x="6751" y="4531"/>
                  </a:cubicBezTo>
                  <a:lnTo>
                    <a:pt x="6751" y="4554"/>
                  </a:lnTo>
                  <a:lnTo>
                    <a:pt x="6751" y="4644"/>
                  </a:lnTo>
                  <a:cubicBezTo>
                    <a:pt x="6524" y="4667"/>
                    <a:pt x="6320" y="4667"/>
                    <a:pt x="6139" y="4667"/>
                  </a:cubicBezTo>
                  <a:cubicBezTo>
                    <a:pt x="4621" y="4667"/>
                    <a:pt x="3421" y="4350"/>
                    <a:pt x="2492" y="3376"/>
                  </a:cubicBezTo>
                  <a:cubicBezTo>
                    <a:pt x="2107" y="2991"/>
                    <a:pt x="1042" y="1677"/>
                    <a:pt x="1042" y="1677"/>
                  </a:cubicBezTo>
                  <a:cubicBezTo>
                    <a:pt x="1042" y="1677"/>
                    <a:pt x="340" y="2356"/>
                    <a:pt x="136" y="4350"/>
                  </a:cubicBezTo>
                  <a:cubicBezTo>
                    <a:pt x="91" y="4690"/>
                    <a:pt x="0" y="7612"/>
                    <a:pt x="1767" y="9605"/>
                  </a:cubicBezTo>
                  <a:cubicBezTo>
                    <a:pt x="2787" y="11622"/>
                    <a:pt x="4282" y="13003"/>
                    <a:pt x="6139" y="13638"/>
                  </a:cubicBezTo>
                  <a:cubicBezTo>
                    <a:pt x="5414" y="14272"/>
                    <a:pt x="4757" y="14974"/>
                    <a:pt x="4168" y="15722"/>
                  </a:cubicBezTo>
                  <a:lnTo>
                    <a:pt x="4146" y="15767"/>
                  </a:lnTo>
                  <a:lnTo>
                    <a:pt x="4123" y="15812"/>
                  </a:lnTo>
                  <a:cubicBezTo>
                    <a:pt x="3036" y="17557"/>
                    <a:pt x="3240" y="19822"/>
                    <a:pt x="4712" y="22405"/>
                  </a:cubicBezTo>
                  <a:cubicBezTo>
                    <a:pt x="5097" y="23107"/>
                    <a:pt x="5573" y="23764"/>
                    <a:pt x="6071" y="24353"/>
                  </a:cubicBezTo>
                  <a:cubicBezTo>
                    <a:pt x="6728" y="25100"/>
                    <a:pt x="7725" y="25100"/>
                    <a:pt x="8042" y="25100"/>
                  </a:cubicBezTo>
                  <a:cubicBezTo>
                    <a:pt x="9175" y="25100"/>
                    <a:pt x="10829" y="24692"/>
                    <a:pt x="12097" y="24307"/>
                  </a:cubicBezTo>
                  <a:cubicBezTo>
                    <a:pt x="12301" y="27184"/>
                    <a:pt x="12686" y="30016"/>
                    <a:pt x="13184" y="32848"/>
                  </a:cubicBezTo>
                  <a:lnTo>
                    <a:pt x="13366" y="33822"/>
                  </a:lnTo>
                  <a:lnTo>
                    <a:pt x="14340" y="33980"/>
                  </a:lnTo>
                  <a:cubicBezTo>
                    <a:pt x="14566" y="34003"/>
                    <a:pt x="14816" y="34048"/>
                    <a:pt x="15087" y="34094"/>
                  </a:cubicBezTo>
                  <a:lnTo>
                    <a:pt x="15314" y="34094"/>
                  </a:lnTo>
                  <a:cubicBezTo>
                    <a:pt x="15472" y="34116"/>
                    <a:pt x="15654" y="34139"/>
                    <a:pt x="15812" y="34162"/>
                  </a:cubicBezTo>
                  <a:lnTo>
                    <a:pt x="15835" y="34162"/>
                  </a:lnTo>
                  <a:cubicBezTo>
                    <a:pt x="15903" y="34162"/>
                    <a:pt x="15971" y="34162"/>
                    <a:pt x="16039" y="34184"/>
                  </a:cubicBezTo>
                  <a:cubicBezTo>
                    <a:pt x="16243" y="34184"/>
                    <a:pt x="16424" y="34207"/>
                    <a:pt x="16605" y="34207"/>
                  </a:cubicBezTo>
                  <a:lnTo>
                    <a:pt x="16741" y="34207"/>
                  </a:lnTo>
                  <a:cubicBezTo>
                    <a:pt x="16990" y="34207"/>
                    <a:pt x="17239" y="34230"/>
                    <a:pt x="17466" y="34230"/>
                  </a:cubicBezTo>
                  <a:cubicBezTo>
                    <a:pt x="24353" y="34230"/>
                    <a:pt x="28385" y="30311"/>
                    <a:pt x="28543" y="30129"/>
                  </a:cubicBezTo>
                  <a:lnTo>
                    <a:pt x="29110" y="29563"/>
                  </a:lnTo>
                  <a:lnTo>
                    <a:pt x="28929" y="28793"/>
                  </a:lnTo>
                  <a:cubicBezTo>
                    <a:pt x="28929" y="28793"/>
                    <a:pt x="28815" y="28340"/>
                    <a:pt x="28611" y="27569"/>
                  </a:cubicBezTo>
                  <a:lnTo>
                    <a:pt x="28657" y="27569"/>
                  </a:lnTo>
                  <a:cubicBezTo>
                    <a:pt x="29152" y="27703"/>
                    <a:pt x="29664" y="27756"/>
                    <a:pt x="30179" y="27756"/>
                  </a:cubicBezTo>
                  <a:cubicBezTo>
                    <a:pt x="30275" y="27756"/>
                    <a:pt x="30372" y="27754"/>
                    <a:pt x="30469" y="27751"/>
                  </a:cubicBezTo>
                  <a:cubicBezTo>
                    <a:pt x="37786" y="27230"/>
                    <a:pt x="40708" y="22903"/>
                    <a:pt x="40958" y="20162"/>
                  </a:cubicBezTo>
                  <a:lnTo>
                    <a:pt x="40958" y="20162"/>
                  </a:lnTo>
                  <a:lnTo>
                    <a:pt x="40414" y="20388"/>
                  </a:lnTo>
                  <a:cubicBezTo>
                    <a:pt x="40731" y="19935"/>
                    <a:pt x="40958" y="19414"/>
                    <a:pt x="41093" y="18893"/>
                  </a:cubicBezTo>
                  <a:cubicBezTo>
                    <a:pt x="41479" y="17693"/>
                    <a:pt x="41365" y="17058"/>
                    <a:pt x="41365" y="17058"/>
                  </a:cubicBezTo>
                  <a:lnTo>
                    <a:pt x="41365" y="17058"/>
                  </a:lnTo>
                  <a:lnTo>
                    <a:pt x="39462" y="17081"/>
                  </a:lnTo>
                  <a:cubicBezTo>
                    <a:pt x="39349" y="17081"/>
                    <a:pt x="36812" y="17081"/>
                    <a:pt x="35000" y="16039"/>
                  </a:cubicBezTo>
                  <a:cubicBezTo>
                    <a:pt x="33323" y="15110"/>
                    <a:pt x="30831" y="10557"/>
                    <a:pt x="29631" y="7046"/>
                  </a:cubicBezTo>
                  <a:cubicBezTo>
                    <a:pt x="28747" y="4486"/>
                    <a:pt x="26369" y="2855"/>
                    <a:pt x="23537" y="2855"/>
                  </a:cubicBezTo>
                  <a:cubicBezTo>
                    <a:pt x="23502" y="2854"/>
                    <a:pt x="23468" y="2854"/>
                    <a:pt x="23433" y="2854"/>
                  </a:cubicBezTo>
                  <a:cubicBezTo>
                    <a:pt x="22086" y="2854"/>
                    <a:pt x="20745" y="3283"/>
                    <a:pt x="19641" y="4078"/>
                  </a:cubicBezTo>
                  <a:cubicBezTo>
                    <a:pt x="19120" y="4463"/>
                    <a:pt x="18644" y="4916"/>
                    <a:pt x="18236" y="5437"/>
                  </a:cubicBezTo>
                  <a:cubicBezTo>
                    <a:pt x="17783" y="5007"/>
                    <a:pt x="17285" y="4667"/>
                    <a:pt x="16718" y="4395"/>
                  </a:cubicBezTo>
                  <a:cubicBezTo>
                    <a:pt x="15789" y="3984"/>
                    <a:pt x="14756" y="3759"/>
                    <a:pt x="13718" y="3759"/>
                  </a:cubicBezTo>
                  <a:cubicBezTo>
                    <a:pt x="13669" y="3759"/>
                    <a:pt x="13619" y="3760"/>
                    <a:pt x="13570" y="3761"/>
                  </a:cubicBezTo>
                  <a:lnTo>
                    <a:pt x="13117" y="3761"/>
                  </a:lnTo>
                  <a:cubicBezTo>
                    <a:pt x="11576" y="1473"/>
                    <a:pt x="10693" y="748"/>
                    <a:pt x="10126" y="408"/>
                  </a:cubicBezTo>
                  <a:lnTo>
                    <a:pt x="10104" y="386"/>
                  </a:lnTo>
                  <a:lnTo>
                    <a:pt x="9968" y="318"/>
                  </a:lnTo>
                  <a:lnTo>
                    <a:pt x="9900" y="295"/>
                  </a:lnTo>
                  <a:cubicBezTo>
                    <a:pt x="9854" y="272"/>
                    <a:pt x="9809" y="250"/>
                    <a:pt x="9786" y="227"/>
                  </a:cubicBezTo>
                  <a:cubicBezTo>
                    <a:pt x="9741" y="204"/>
                    <a:pt x="9718" y="204"/>
                    <a:pt x="9696" y="182"/>
                  </a:cubicBezTo>
                  <a:lnTo>
                    <a:pt x="9560" y="136"/>
                  </a:lnTo>
                  <a:lnTo>
                    <a:pt x="9469" y="114"/>
                  </a:lnTo>
                  <a:lnTo>
                    <a:pt x="9333" y="68"/>
                  </a:lnTo>
                  <a:lnTo>
                    <a:pt x="9220" y="46"/>
                  </a:lnTo>
                  <a:lnTo>
                    <a:pt x="9084" y="23"/>
                  </a:lnTo>
                  <a:lnTo>
                    <a:pt x="89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07;p36"/>
            <p:cNvSpPr/>
            <p:nvPr/>
          </p:nvSpPr>
          <p:spPr>
            <a:xfrm>
              <a:off x="6943360" y="3891404"/>
              <a:ext cx="872153" cy="667583"/>
            </a:xfrm>
            <a:custGeom>
              <a:avLst/>
              <a:gdLst/>
              <a:ahLst/>
              <a:cxnLst/>
              <a:rect l="l" t="t" r="r" b="b"/>
              <a:pathLst>
                <a:path w="21952" h="16803" extrusionOk="0">
                  <a:moveTo>
                    <a:pt x="6003" y="0"/>
                  </a:moveTo>
                  <a:cubicBezTo>
                    <a:pt x="4916" y="0"/>
                    <a:pt x="3830" y="321"/>
                    <a:pt x="2945" y="966"/>
                  </a:cubicBezTo>
                  <a:cubicBezTo>
                    <a:pt x="702" y="2597"/>
                    <a:pt x="0" y="5701"/>
                    <a:pt x="0" y="5859"/>
                  </a:cubicBezTo>
                  <a:lnTo>
                    <a:pt x="1948" y="7015"/>
                  </a:lnTo>
                  <a:lnTo>
                    <a:pt x="10421" y="12746"/>
                  </a:lnTo>
                  <a:cubicBezTo>
                    <a:pt x="10421" y="12746"/>
                    <a:pt x="15858" y="16393"/>
                    <a:pt x="16311" y="16461"/>
                  </a:cubicBezTo>
                  <a:cubicBezTo>
                    <a:pt x="16591" y="16489"/>
                    <a:pt x="17191" y="16803"/>
                    <a:pt x="18133" y="16803"/>
                  </a:cubicBezTo>
                  <a:cubicBezTo>
                    <a:pt x="18715" y="16803"/>
                    <a:pt x="19427" y="16683"/>
                    <a:pt x="20275" y="16303"/>
                  </a:cubicBezTo>
                  <a:cubicBezTo>
                    <a:pt x="21068" y="15940"/>
                    <a:pt x="21951" y="14241"/>
                    <a:pt x="21951" y="14241"/>
                  </a:cubicBezTo>
                  <a:lnTo>
                    <a:pt x="21951" y="14241"/>
                  </a:lnTo>
                  <a:cubicBezTo>
                    <a:pt x="21951" y="14241"/>
                    <a:pt x="21948" y="14241"/>
                    <a:pt x="21940" y="14241"/>
                  </a:cubicBezTo>
                  <a:cubicBezTo>
                    <a:pt x="21744" y="14241"/>
                    <a:pt x="18906" y="14220"/>
                    <a:pt x="16764" y="13018"/>
                  </a:cubicBezTo>
                  <a:cubicBezTo>
                    <a:pt x="14521" y="11749"/>
                    <a:pt x="11893" y="6539"/>
                    <a:pt x="10761" y="3232"/>
                  </a:cubicBezTo>
                  <a:cubicBezTo>
                    <a:pt x="10012" y="1088"/>
                    <a:pt x="8006" y="0"/>
                    <a:pt x="60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08;p36"/>
            <p:cNvSpPr/>
            <p:nvPr/>
          </p:nvSpPr>
          <p:spPr>
            <a:xfrm>
              <a:off x="7022542" y="4084532"/>
              <a:ext cx="771358" cy="541560"/>
            </a:xfrm>
            <a:custGeom>
              <a:avLst/>
              <a:gdLst/>
              <a:ahLst/>
              <a:cxnLst/>
              <a:rect l="l" t="t" r="r" b="b"/>
              <a:pathLst>
                <a:path w="19415" h="13631" extrusionOk="0">
                  <a:moveTo>
                    <a:pt x="19414" y="11124"/>
                  </a:moveTo>
                  <a:cubicBezTo>
                    <a:pt x="19414" y="11124"/>
                    <a:pt x="19414" y="11124"/>
                    <a:pt x="19414" y="11125"/>
                  </a:cubicBezTo>
                  <a:lnTo>
                    <a:pt x="19414" y="11125"/>
                  </a:lnTo>
                  <a:cubicBezTo>
                    <a:pt x="19414" y="11125"/>
                    <a:pt x="19414" y="11124"/>
                    <a:pt x="19415" y="11124"/>
                  </a:cubicBezTo>
                  <a:cubicBezTo>
                    <a:pt x="19415" y="11124"/>
                    <a:pt x="19415" y="11124"/>
                    <a:pt x="19414" y="11124"/>
                  </a:cubicBezTo>
                  <a:close/>
                  <a:moveTo>
                    <a:pt x="3326" y="0"/>
                  </a:moveTo>
                  <a:cubicBezTo>
                    <a:pt x="3297" y="0"/>
                    <a:pt x="3269" y="1"/>
                    <a:pt x="3240" y="2"/>
                  </a:cubicBezTo>
                  <a:cubicBezTo>
                    <a:pt x="2039" y="2"/>
                    <a:pt x="884" y="477"/>
                    <a:pt x="1" y="1293"/>
                  </a:cubicBezTo>
                  <a:lnTo>
                    <a:pt x="2787" y="6095"/>
                  </a:lnTo>
                  <a:cubicBezTo>
                    <a:pt x="2787" y="6095"/>
                    <a:pt x="6819" y="9539"/>
                    <a:pt x="10036" y="12121"/>
                  </a:cubicBezTo>
                  <a:cubicBezTo>
                    <a:pt x="11235" y="13113"/>
                    <a:pt x="12714" y="13630"/>
                    <a:pt x="14214" y="13630"/>
                  </a:cubicBezTo>
                  <a:cubicBezTo>
                    <a:pt x="15010" y="13630"/>
                    <a:pt x="15813" y="13484"/>
                    <a:pt x="16583" y="13186"/>
                  </a:cubicBezTo>
                  <a:cubicBezTo>
                    <a:pt x="18388" y="12673"/>
                    <a:pt x="19382" y="11152"/>
                    <a:pt x="19414" y="11125"/>
                  </a:cubicBezTo>
                  <a:lnTo>
                    <a:pt x="19414" y="11125"/>
                  </a:lnTo>
                  <a:cubicBezTo>
                    <a:pt x="18884" y="11212"/>
                    <a:pt x="18368" y="11253"/>
                    <a:pt x="17867" y="11253"/>
                  </a:cubicBezTo>
                  <a:cubicBezTo>
                    <a:pt x="14079" y="11253"/>
                    <a:pt x="11164" y="8934"/>
                    <a:pt x="10104" y="6934"/>
                  </a:cubicBezTo>
                  <a:cubicBezTo>
                    <a:pt x="8759" y="4355"/>
                    <a:pt x="6126" y="0"/>
                    <a:pt x="33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9;p36"/>
            <p:cNvSpPr/>
            <p:nvPr/>
          </p:nvSpPr>
          <p:spPr>
            <a:xfrm>
              <a:off x="7081939" y="4238247"/>
              <a:ext cx="666948" cy="468973"/>
            </a:xfrm>
            <a:custGeom>
              <a:avLst/>
              <a:gdLst/>
              <a:ahLst/>
              <a:cxnLst/>
              <a:rect l="l" t="t" r="r" b="b"/>
              <a:pathLst>
                <a:path w="16787" h="11804" extrusionOk="0">
                  <a:moveTo>
                    <a:pt x="1025" y="1"/>
                  </a:moveTo>
                  <a:cubicBezTo>
                    <a:pt x="705" y="1"/>
                    <a:pt x="365" y="53"/>
                    <a:pt x="1" y="165"/>
                  </a:cubicBezTo>
                  <a:lnTo>
                    <a:pt x="3716" y="10064"/>
                  </a:lnTo>
                  <a:cubicBezTo>
                    <a:pt x="3716" y="10064"/>
                    <a:pt x="8813" y="11628"/>
                    <a:pt x="10285" y="11786"/>
                  </a:cubicBezTo>
                  <a:cubicBezTo>
                    <a:pt x="10409" y="11798"/>
                    <a:pt x="10535" y="11804"/>
                    <a:pt x="10662" y="11804"/>
                  </a:cubicBezTo>
                  <a:cubicBezTo>
                    <a:pt x="13395" y="11804"/>
                    <a:pt x="16787" y="9136"/>
                    <a:pt x="16787" y="9136"/>
                  </a:cubicBezTo>
                  <a:lnTo>
                    <a:pt x="16787" y="9136"/>
                  </a:lnTo>
                  <a:cubicBezTo>
                    <a:pt x="16787" y="9136"/>
                    <a:pt x="16270" y="9196"/>
                    <a:pt x="15460" y="9196"/>
                  </a:cubicBezTo>
                  <a:cubicBezTo>
                    <a:pt x="13555" y="9196"/>
                    <a:pt x="10027" y="8862"/>
                    <a:pt x="7771" y="6621"/>
                  </a:cubicBezTo>
                  <a:cubicBezTo>
                    <a:pt x="5069" y="3939"/>
                    <a:pt x="3806" y="1"/>
                    <a:pt x="1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0;p36"/>
            <p:cNvSpPr/>
            <p:nvPr/>
          </p:nvSpPr>
          <p:spPr>
            <a:xfrm>
              <a:off x="7181860" y="4401378"/>
              <a:ext cx="549943" cy="370562"/>
            </a:xfrm>
            <a:custGeom>
              <a:avLst/>
              <a:gdLst/>
              <a:ahLst/>
              <a:cxnLst/>
              <a:rect l="l" t="t" r="r" b="b"/>
              <a:pathLst>
                <a:path w="13842" h="9327" extrusionOk="0">
                  <a:moveTo>
                    <a:pt x="0" y="1"/>
                  </a:moveTo>
                  <a:lnTo>
                    <a:pt x="46" y="5098"/>
                  </a:lnTo>
                  <a:cubicBezTo>
                    <a:pt x="46" y="5098"/>
                    <a:pt x="1292" y="8201"/>
                    <a:pt x="5279" y="9130"/>
                  </a:cubicBezTo>
                  <a:cubicBezTo>
                    <a:pt x="5863" y="9267"/>
                    <a:pt x="6433" y="9327"/>
                    <a:pt x="6985" y="9327"/>
                  </a:cubicBezTo>
                  <a:cubicBezTo>
                    <a:pt x="10900" y="9327"/>
                    <a:pt x="13841" y="6298"/>
                    <a:pt x="13842" y="6298"/>
                  </a:cubicBezTo>
                  <a:lnTo>
                    <a:pt x="13842" y="6298"/>
                  </a:lnTo>
                  <a:cubicBezTo>
                    <a:pt x="13841" y="6298"/>
                    <a:pt x="12178" y="6772"/>
                    <a:pt x="10008" y="6772"/>
                  </a:cubicBezTo>
                  <a:cubicBezTo>
                    <a:pt x="8857" y="6772"/>
                    <a:pt x="7562" y="6639"/>
                    <a:pt x="6298" y="6230"/>
                  </a:cubicBezTo>
                  <a:cubicBezTo>
                    <a:pt x="1383" y="4599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11;p36"/>
            <p:cNvSpPr/>
            <p:nvPr/>
          </p:nvSpPr>
          <p:spPr>
            <a:xfrm>
              <a:off x="6943360" y="3974201"/>
              <a:ext cx="455425" cy="789912"/>
            </a:xfrm>
            <a:custGeom>
              <a:avLst/>
              <a:gdLst/>
              <a:ahLst/>
              <a:cxnLst/>
              <a:rect l="l" t="t" r="r" b="b"/>
              <a:pathLst>
                <a:path w="11463" h="19882" extrusionOk="0">
                  <a:moveTo>
                    <a:pt x="2526" y="1"/>
                  </a:moveTo>
                  <a:cubicBezTo>
                    <a:pt x="2245" y="1"/>
                    <a:pt x="1959" y="40"/>
                    <a:pt x="1676" y="128"/>
                  </a:cubicBezTo>
                  <a:cubicBezTo>
                    <a:pt x="861" y="1216"/>
                    <a:pt x="272" y="2462"/>
                    <a:pt x="0" y="3775"/>
                  </a:cubicBezTo>
                  <a:lnTo>
                    <a:pt x="1948" y="4908"/>
                  </a:lnTo>
                  <a:lnTo>
                    <a:pt x="2854" y="5520"/>
                  </a:lnTo>
                  <a:lnTo>
                    <a:pt x="3579" y="6766"/>
                  </a:lnTo>
                  <a:cubicBezTo>
                    <a:pt x="3557" y="6766"/>
                    <a:pt x="3511" y="6788"/>
                    <a:pt x="3489" y="6811"/>
                  </a:cubicBezTo>
                  <a:lnTo>
                    <a:pt x="6026" y="13584"/>
                  </a:lnTo>
                  <a:lnTo>
                    <a:pt x="6026" y="15827"/>
                  </a:lnTo>
                  <a:cubicBezTo>
                    <a:pt x="6026" y="15827"/>
                    <a:pt x="7272" y="18930"/>
                    <a:pt x="11282" y="19859"/>
                  </a:cubicBezTo>
                  <a:lnTo>
                    <a:pt x="11463" y="19882"/>
                  </a:lnTo>
                  <a:cubicBezTo>
                    <a:pt x="10330" y="13856"/>
                    <a:pt x="6774" y="3458"/>
                    <a:pt x="5233" y="1329"/>
                  </a:cubicBezTo>
                  <a:cubicBezTo>
                    <a:pt x="4777" y="672"/>
                    <a:pt x="3689" y="1"/>
                    <a:pt x="2526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12;p36"/>
            <p:cNvSpPr/>
            <p:nvPr/>
          </p:nvSpPr>
          <p:spPr>
            <a:xfrm>
              <a:off x="6342126" y="4011667"/>
              <a:ext cx="598572" cy="212993"/>
            </a:xfrm>
            <a:custGeom>
              <a:avLst/>
              <a:gdLst/>
              <a:ahLst/>
              <a:cxnLst/>
              <a:rect l="l" t="t" r="r" b="b"/>
              <a:pathLst>
                <a:path w="15066" h="536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192" y="5360"/>
                    <a:pt x="6192" y="5360"/>
                  </a:cubicBezTo>
                  <a:cubicBezTo>
                    <a:pt x="6878" y="5360"/>
                    <a:pt x="7636" y="5259"/>
                    <a:pt x="8473" y="5030"/>
                  </a:cubicBezTo>
                  <a:cubicBezTo>
                    <a:pt x="15065" y="3218"/>
                    <a:pt x="14657" y="3195"/>
                    <a:pt x="14657" y="3195"/>
                  </a:cubicBezTo>
                  <a:lnTo>
                    <a:pt x="13457" y="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13;p36"/>
            <p:cNvSpPr/>
            <p:nvPr/>
          </p:nvSpPr>
          <p:spPr>
            <a:xfrm>
              <a:off x="6297152" y="3899191"/>
              <a:ext cx="699327" cy="254709"/>
            </a:xfrm>
            <a:custGeom>
              <a:avLst/>
              <a:gdLst/>
              <a:ahLst/>
              <a:cxnLst/>
              <a:rect l="l" t="t" r="r" b="b"/>
              <a:pathLst>
                <a:path w="17602" h="6411" extrusionOk="0">
                  <a:moveTo>
                    <a:pt x="295" y="0"/>
                  </a:moveTo>
                  <a:lnTo>
                    <a:pt x="295" y="0"/>
                  </a:lnTo>
                  <a:cubicBezTo>
                    <a:pt x="294" y="0"/>
                    <a:pt x="0" y="4961"/>
                    <a:pt x="3964" y="5414"/>
                  </a:cubicBezTo>
                  <a:cubicBezTo>
                    <a:pt x="4249" y="5448"/>
                    <a:pt x="4532" y="5464"/>
                    <a:pt x="4813" y="5464"/>
                  </a:cubicBezTo>
                  <a:cubicBezTo>
                    <a:pt x="6962" y="5464"/>
                    <a:pt x="8989" y="4578"/>
                    <a:pt x="10858" y="4578"/>
                  </a:cubicBezTo>
                  <a:cubicBezTo>
                    <a:pt x="12143" y="4578"/>
                    <a:pt x="13353" y="4997"/>
                    <a:pt x="14476" y="6411"/>
                  </a:cubicBezTo>
                  <a:lnTo>
                    <a:pt x="17239" y="5731"/>
                  </a:lnTo>
                  <a:cubicBezTo>
                    <a:pt x="17239" y="5731"/>
                    <a:pt x="17602" y="2492"/>
                    <a:pt x="14861" y="1223"/>
                  </a:cubicBezTo>
                  <a:cubicBezTo>
                    <a:pt x="14059" y="853"/>
                    <a:pt x="13204" y="718"/>
                    <a:pt x="12312" y="718"/>
                  </a:cubicBezTo>
                  <a:cubicBezTo>
                    <a:pt x="9972" y="718"/>
                    <a:pt x="7386" y="1644"/>
                    <a:pt x="4895" y="1644"/>
                  </a:cubicBezTo>
                  <a:cubicBezTo>
                    <a:pt x="3291" y="1644"/>
                    <a:pt x="1728" y="1260"/>
                    <a:pt x="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14;p36"/>
            <p:cNvSpPr/>
            <p:nvPr/>
          </p:nvSpPr>
          <p:spPr>
            <a:xfrm>
              <a:off x="6609430" y="3927995"/>
              <a:ext cx="302464" cy="275408"/>
            </a:xfrm>
            <a:custGeom>
              <a:avLst/>
              <a:gdLst/>
              <a:ahLst/>
              <a:cxnLst/>
              <a:rect l="l" t="t" r="r" b="b"/>
              <a:pathLst>
                <a:path w="7613" h="6932" extrusionOk="0">
                  <a:moveTo>
                    <a:pt x="4101" y="0"/>
                  </a:moveTo>
                  <a:cubicBezTo>
                    <a:pt x="2787" y="45"/>
                    <a:pt x="1405" y="362"/>
                    <a:pt x="1" y="589"/>
                  </a:cubicBezTo>
                  <a:cubicBezTo>
                    <a:pt x="635" y="2469"/>
                    <a:pt x="1632" y="4938"/>
                    <a:pt x="2493" y="6932"/>
                  </a:cubicBezTo>
                  <a:cubicBezTo>
                    <a:pt x="5777" y="6026"/>
                    <a:pt x="7091" y="5618"/>
                    <a:pt x="7612" y="5437"/>
                  </a:cubicBezTo>
                  <a:cubicBezTo>
                    <a:pt x="6910" y="3579"/>
                    <a:pt x="5528" y="1563"/>
                    <a:pt x="4101" y="0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15;p36"/>
            <p:cNvSpPr/>
            <p:nvPr/>
          </p:nvSpPr>
          <p:spPr>
            <a:xfrm>
              <a:off x="6513124" y="3778769"/>
              <a:ext cx="339374" cy="449863"/>
            </a:xfrm>
            <a:custGeom>
              <a:avLst/>
              <a:gdLst/>
              <a:ahLst/>
              <a:cxnLst/>
              <a:rect l="l" t="t" r="r" b="b"/>
              <a:pathLst>
                <a:path w="8542" h="11323" extrusionOk="0">
                  <a:moveTo>
                    <a:pt x="2106" y="1"/>
                  </a:moveTo>
                  <a:cubicBezTo>
                    <a:pt x="2010" y="1"/>
                    <a:pt x="1920" y="21"/>
                    <a:pt x="1836" y="64"/>
                  </a:cubicBezTo>
                  <a:cubicBezTo>
                    <a:pt x="1" y="970"/>
                    <a:pt x="3739" y="11322"/>
                    <a:pt x="3739" y="11322"/>
                  </a:cubicBezTo>
                  <a:cubicBezTo>
                    <a:pt x="3739" y="11322"/>
                    <a:pt x="8088" y="9510"/>
                    <a:pt x="8541" y="8808"/>
                  </a:cubicBezTo>
                  <a:cubicBezTo>
                    <a:pt x="8541" y="8808"/>
                    <a:pt x="4107" y="1"/>
                    <a:pt x="2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16;p36"/>
            <p:cNvSpPr/>
            <p:nvPr/>
          </p:nvSpPr>
          <p:spPr>
            <a:xfrm>
              <a:off x="6827230" y="4117865"/>
              <a:ext cx="25268" cy="30672"/>
            </a:xfrm>
            <a:custGeom>
              <a:avLst/>
              <a:gdLst/>
              <a:ahLst/>
              <a:cxnLst/>
              <a:rect l="l" t="t" r="r" b="b"/>
              <a:pathLst>
                <a:path w="636" h="772" extrusionOk="0">
                  <a:moveTo>
                    <a:pt x="477" y="1"/>
                  </a:moveTo>
                  <a:cubicBezTo>
                    <a:pt x="318" y="250"/>
                    <a:pt x="159" y="522"/>
                    <a:pt x="1" y="771"/>
                  </a:cubicBezTo>
                  <a:cubicBezTo>
                    <a:pt x="250" y="635"/>
                    <a:pt x="454" y="477"/>
                    <a:pt x="635" y="273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FF9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17;p36"/>
            <p:cNvSpPr/>
            <p:nvPr/>
          </p:nvSpPr>
          <p:spPr>
            <a:xfrm>
              <a:off x="6636446" y="3989180"/>
              <a:ext cx="175527" cy="239453"/>
            </a:xfrm>
            <a:custGeom>
              <a:avLst/>
              <a:gdLst/>
              <a:ahLst/>
              <a:cxnLst/>
              <a:rect l="l" t="t" r="r" b="b"/>
              <a:pathLst>
                <a:path w="4418" h="6027" extrusionOk="0">
                  <a:moveTo>
                    <a:pt x="3512" y="0"/>
                  </a:moveTo>
                  <a:cubicBezTo>
                    <a:pt x="2515" y="1518"/>
                    <a:pt x="1337" y="2923"/>
                    <a:pt x="0" y="4146"/>
                  </a:cubicBezTo>
                  <a:cubicBezTo>
                    <a:pt x="363" y="5279"/>
                    <a:pt x="635" y="6026"/>
                    <a:pt x="635" y="6026"/>
                  </a:cubicBezTo>
                  <a:cubicBezTo>
                    <a:pt x="635" y="6026"/>
                    <a:pt x="1133" y="5822"/>
                    <a:pt x="1835" y="5505"/>
                  </a:cubicBezTo>
                  <a:cubicBezTo>
                    <a:pt x="2832" y="4305"/>
                    <a:pt x="3693" y="3013"/>
                    <a:pt x="4418" y="1609"/>
                  </a:cubicBezTo>
                  <a:cubicBezTo>
                    <a:pt x="4146" y="1133"/>
                    <a:pt x="3851" y="567"/>
                    <a:pt x="3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18;p36"/>
            <p:cNvSpPr/>
            <p:nvPr/>
          </p:nvSpPr>
          <p:spPr>
            <a:xfrm>
              <a:off x="6594134" y="3864984"/>
              <a:ext cx="145849" cy="224117"/>
            </a:xfrm>
            <a:custGeom>
              <a:avLst/>
              <a:gdLst/>
              <a:ahLst/>
              <a:cxnLst/>
              <a:rect l="l" t="t" r="r" b="b"/>
              <a:pathLst>
                <a:path w="3671" h="5641" extrusionOk="0">
                  <a:moveTo>
                    <a:pt x="2538" y="0"/>
                  </a:moveTo>
                  <a:cubicBezTo>
                    <a:pt x="1904" y="1337"/>
                    <a:pt x="1043" y="2560"/>
                    <a:pt x="1" y="3625"/>
                  </a:cubicBezTo>
                  <a:cubicBezTo>
                    <a:pt x="182" y="4327"/>
                    <a:pt x="363" y="4984"/>
                    <a:pt x="544" y="5641"/>
                  </a:cubicBezTo>
                  <a:cubicBezTo>
                    <a:pt x="1768" y="4463"/>
                    <a:pt x="2810" y="3126"/>
                    <a:pt x="3670" y="1677"/>
                  </a:cubicBezTo>
                  <a:cubicBezTo>
                    <a:pt x="3308" y="1088"/>
                    <a:pt x="2923" y="521"/>
                    <a:pt x="2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019;p36"/>
            <p:cNvSpPr/>
            <p:nvPr/>
          </p:nvSpPr>
          <p:spPr>
            <a:xfrm>
              <a:off x="6559052" y="3778928"/>
              <a:ext cx="92730" cy="158086"/>
            </a:xfrm>
            <a:custGeom>
              <a:avLst/>
              <a:gdLst/>
              <a:ahLst/>
              <a:cxnLst/>
              <a:rect l="l" t="t" r="r" b="b"/>
              <a:pathLst>
                <a:path w="2334" h="3979" extrusionOk="0">
                  <a:moveTo>
                    <a:pt x="947" y="1"/>
                  </a:moveTo>
                  <a:cubicBezTo>
                    <a:pt x="853" y="1"/>
                    <a:pt x="764" y="20"/>
                    <a:pt x="680" y="60"/>
                  </a:cubicBezTo>
                  <a:cubicBezTo>
                    <a:pt x="0" y="399"/>
                    <a:pt x="91" y="2030"/>
                    <a:pt x="476" y="3979"/>
                  </a:cubicBezTo>
                  <a:cubicBezTo>
                    <a:pt x="1269" y="3050"/>
                    <a:pt x="1903" y="1985"/>
                    <a:pt x="2333" y="852"/>
                  </a:cubicBezTo>
                  <a:cubicBezTo>
                    <a:pt x="1805" y="324"/>
                    <a:pt x="1335" y="1"/>
                    <a:pt x="9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020;p36"/>
            <p:cNvSpPr/>
            <p:nvPr/>
          </p:nvSpPr>
          <p:spPr>
            <a:xfrm>
              <a:off x="6513124" y="3778571"/>
              <a:ext cx="216966" cy="450061"/>
            </a:xfrm>
            <a:custGeom>
              <a:avLst/>
              <a:gdLst/>
              <a:ahLst/>
              <a:cxnLst/>
              <a:rect l="l" t="t" r="r" b="b"/>
              <a:pathLst>
                <a:path w="5461" h="11328" extrusionOk="0">
                  <a:moveTo>
                    <a:pt x="2130" y="1"/>
                  </a:moveTo>
                  <a:cubicBezTo>
                    <a:pt x="2017" y="1"/>
                    <a:pt x="1926" y="23"/>
                    <a:pt x="1836" y="69"/>
                  </a:cubicBezTo>
                  <a:cubicBezTo>
                    <a:pt x="1" y="975"/>
                    <a:pt x="3739" y="11327"/>
                    <a:pt x="3739" y="11327"/>
                  </a:cubicBezTo>
                  <a:cubicBezTo>
                    <a:pt x="3739" y="11327"/>
                    <a:pt x="4532" y="11010"/>
                    <a:pt x="5460" y="10557"/>
                  </a:cubicBezTo>
                  <a:cubicBezTo>
                    <a:pt x="4985" y="9560"/>
                    <a:pt x="1315" y="1881"/>
                    <a:pt x="2130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021;p36"/>
            <p:cNvSpPr/>
            <p:nvPr/>
          </p:nvSpPr>
          <p:spPr>
            <a:xfrm>
              <a:off x="6399735" y="4081870"/>
              <a:ext cx="942356" cy="945971"/>
            </a:xfrm>
            <a:custGeom>
              <a:avLst/>
              <a:gdLst/>
              <a:ahLst/>
              <a:cxnLst/>
              <a:rect l="l" t="t" r="r" b="b"/>
              <a:pathLst>
                <a:path w="23719" h="23810" extrusionOk="0">
                  <a:moveTo>
                    <a:pt x="14005" y="0"/>
                  </a:moveTo>
                  <a:cubicBezTo>
                    <a:pt x="12107" y="0"/>
                    <a:pt x="9953" y="940"/>
                    <a:pt x="7793" y="2266"/>
                  </a:cubicBezTo>
                  <a:cubicBezTo>
                    <a:pt x="3331" y="5007"/>
                    <a:pt x="1496" y="7522"/>
                    <a:pt x="1496" y="7522"/>
                  </a:cubicBezTo>
                  <a:cubicBezTo>
                    <a:pt x="0" y="9946"/>
                    <a:pt x="2515" y="13479"/>
                    <a:pt x="3331" y="14386"/>
                  </a:cubicBezTo>
                  <a:cubicBezTo>
                    <a:pt x="3483" y="14564"/>
                    <a:pt x="3810" y="14637"/>
                    <a:pt x="4239" y="14637"/>
                  </a:cubicBezTo>
                  <a:cubicBezTo>
                    <a:pt x="6039" y="14637"/>
                    <a:pt x="9628" y="13366"/>
                    <a:pt x="9628" y="13366"/>
                  </a:cubicBezTo>
                  <a:cubicBezTo>
                    <a:pt x="9628" y="17376"/>
                    <a:pt x="10761" y="23560"/>
                    <a:pt x="10761" y="23560"/>
                  </a:cubicBezTo>
                  <a:cubicBezTo>
                    <a:pt x="11781" y="23734"/>
                    <a:pt x="12749" y="23810"/>
                    <a:pt x="13663" y="23810"/>
                  </a:cubicBezTo>
                  <a:cubicBezTo>
                    <a:pt x="20014" y="23810"/>
                    <a:pt x="23719" y="20140"/>
                    <a:pt x="23719" y="20140"/>
                  </a:cubicBezTo>
                  <a:cubicBezTo>
                    <a:pt x="23719" y="20140"/>
                    <a:pt x="21136" y="9447"/>
                    <a:pt x="18893" y="3874"/>
                  </a:cubicBezTo>
                  <a:cubicBezTo>
                    <a:pt x="17759" y="1069"/>
                    <a:pt x="16028" y="0"/>
                    <a:pt x="14005" y="0"/>
                  </a:cubicBezTo>
                  <a:close/>
                </a:path>
              </a:pathLst>
            </a:custGeom>
            <a:solidFill>
              <a:srgbClr val="FD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22;p36"/>
            <p:cNvSpPr/>
            <p:nvPr/>
          </p:nvSpPr>
          <p:spPr>
            <a:xfrm>
              <a:off x="6820277" y="4180638"/>
              <a:ext cx="159993" cy="134446"/>
            </a:xfrm>
            <a:custGeom>
              <a:avLst/>
              <a:gdLst/>
              <a:ahLst/>
              <a:cxnLst/>
              <a:rect l="l" t="t" r="r" b="b"/>
              <a:pathLst>
                <a:path w="4027" h="3384" extrusionOk="0">
                  <a:moveTo>
                    <a:pt x="3417" y="0"/>
                  </a:moveTo>
                  <a:cubicBezTo>
                    <a:pt x="3153" y="0"/>
                    <a:pt x="2873" y="216"/>
                    <a:pt x="2940" y="550"/>
                  </a:cubicBezTo>
                  <a:cubicBezTo>
                    <a:pt x="3053" y="1071"/>
                    <a:pt x="3075" y="1819"/>
                    <a:pt x="2736" y="2249"/>
                  </a:cubicBezTo>
                  <a:cubicBezTo>
                    <a:pt x="2605" y="2412"/>
                    <a:pt x="2452" y="2478"/>
                    <a:pt x="2292" y="2478"/>
                  </a:cubicBezTo>
                  <a:cubicBezTo>
                    <a:pt x="1761" y="2478"/>
                    <a:pt x="1153" y="1744"/>
                    <a:pt x="1014" y="1343"/>
                  </a:cubicBezTo>
                  <a:cubicBezTo>
                    <a:pt x="931" y="1130"/>
                    <a:pt x="734" y="1035"/>
                    <a:pt x="543" y="1035"/>
                  </a:cubicBezTo>
                  <a:cubicBezTo>
                    <a:pt x="266" y="1035"/>
                    <a:pt x="1" y="1235"/>
                    <a:pt x="108" y="1570"/>
                  </a:cubicBezTo>
                  <a:cubicBezTo>
                    <a:pt x="426" y="2430"/>
                    <a:pt x="1300" y="3383"/>
                    <a:pt x="2271" y="3383"/>
                  </a:cubicBezTo>
                  <a:cubicBezTo>
                    <a:pt x="2476" y="3383"/>
                    <a:pt x="2685" y="3341"/>
                    <a:pt x="2894" y="3246"/>
                  </a:cubicBezTo>
                  <a:cubicBezTo>
                    <a:pt x="3959" y="2748"/>
                    <a:pt x="4027" y="1320"/>
                    <a:pt x="3823" y="346"/>
                  </a:cubicBezTo>
                  <a:cubicBezTo>
                    <a:pt x="3777" y="105"/>
                    <a:pt x="3601" y="0"/>
                    <a:pt x="3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23;p36"/>
            <p:cNvSpPr/>
            <p:nvPr/>
          </p:nvSpPr>
          <p:spPr>
            <a:xfrm>
              <a:off x="6483446" y="4512861"/>
              <a:ext cx="161264" cy="105165"/>
            </a:xfrm>
            <a:custGeom>
              <a:avLst/>
              <a:gdLst/>
              <a:ahLst/>
              <a:cxnLst/>
              <a:rect l="l" t="t" r="r" b="b"/>
              <a:pathLst>
                <a:path w="4059" h="2647" extrusionOk="0">
                  <a:moveTo>
                    <a:pt x="3605" y="1"/>
                  </a:moveTo>
                  <a:cubicBezTo>
                    <a:pt x="3500" y="1"/>
                    <a:pt x="3395" y="55"/>
                    <a:pt x="3330" y="185"/>
                  </a:cubicBezTo>
                  <a:cubicBezTo>
                    <a:pt x="2754" y="1284"/>
                    <a:pt x="1805" y="1953"/>
                    <a:pt x="791" y="1953"/>
                  </a:cubicBezTo>
                  <a:cubicBezTo>
                    <a:pt x="530" y="1953"/>
                    <a:pt x="265" y="1909"/>
                    <a:pt x="0" y="1816"/>
                  </a:cubicBezTo>
                  <a:lnTo>
                    <a:pt x="0" y="1816"/>
                  </a:lnTo>
                  <a:cubicBezTo>
                    <a:pt x="181" y="2088"/>
                    <a:pt x="340" y="2382"/>
                    <a:pt x="521" y="2631"/>
                  </a:cubicBezTo>
                  <a:cubicBezTo>
                    <a:pt x="618" y="2641"/>
                    <a:pt x="715" y="2646"/>
                    <a:pt x="811" y="2646"/>
                  </a:cubicBezTo>
                  <a:cubicBezTo>
                    <a:pt x="2045" y="2646"/>
                    <a:pt x="3226" y="1849"/>
                    <a:pt x="3919" y="525"/>
                  </a:cubicBezTo>
                  <a:cubicBezTo>
                    <a:pt x="4058" y="247"/>
                    <a:pt x="3829" y="1"/>
                    <a:pt x="3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24;p36"/>
            <p:cNvSpPr/>
            <p:nvPr/>
          </p:nvSpPr>
          <p:spPr>
            <a:xfrm>
              <a:off x="6485234" y="4391803"/>
              <a:ext cx="81089" cy="71951"/>
            </a:xfrm>
            <a:custGeom>
              <a:avLst/>
              <a:gdLst/>
              <a:ahLst/>
              <a:cxnLst/>
              <a:rect l="l" t="t" r="r" b="b"/>
              <a:pathLst>
                <a:path w="2041" h="1811" extrusionOk="0">
                  <a:moveTo>
                    <a:pt x="1457" y="1"/>
                  </a:moveTo>
                  <a:cubicBezTo>
                    <a:pt x="1410" y="1"/>
                    <a:pt x="1355" y="12"/>
                    <a:pt x="1292" y="38"/>
                  </a:cubicBezTo>
                  <a:cubicBezTo>
                    <a:pt x="1292" y="38"/>
                    <a:pt x="1" y="1488"/>
                    <a:pt x="680" y="1782"/>
                  </a:cubicBezTo>
                  <a:cubicBezTo>
                    <a:pt x="722" y="1802"/>
                    <a:pt x="765" y="1811"/>
                    <a:pt x="807" y="1811"/>
                  </a:cubicBezTo>
                  <a:cubicBezTo>
                    <a:pt x="1408" y="1811"/>
                    <a:pt x="2040" y="1"/>
                    <a:pt x="1457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25;p36"/>
            <p:cNvSpPr/>
            <p:nvPr/>
          </p:nvSpPr>
          <p:spPr>
            <a:xfrm>
              <a:off x="6782255" y="4544486"/>
              <a:ext cx="148511" cy="482441"/>
            </a:xfrm>
            <a:custGeom>
              <a:avLst/>
              <a:gdLst/>
              <a:ahLst/>
              <a:cxnLst/>
              <a:rect l="l" t="t" r="r" b="b"/>
              <a:pathLst>
                <a:path w="3738" h="12143" extrusionOk="0">
                  <a:moveTo>
                    <a:pt x="3738" y="1"/>
                  </a:moveTo>
                  <a:lnTo>
                    <a:pt x="0" y="1722"/>
                  </a:lnTo>
                  <a:cubicBezTo>
                    <a:pt x="0" y="5732"/>
                    <a:pt x="1133" y="11916"/>
                    <a:pt x="1133" y="11916"/>
                  </a:cubicBezTo>
                  <a:cubicBezTo>
                    <a:pt x="1858" y="12029"/>
                    <a:pt x="2605" y="12120"/>
                    <a:pt x="3353" y="12143"/>
                  </a:cubicBezTo>
                  <a:cubicBezTo>
                    <a:pt x="2968" y="9832"/>
                    <a:pt x="1971" y="4780"/>
                    <a:pt x="1812" y="3738"/>
                  </a:cubicBezTo>
                  <a:cubicBezTo>
                    <a:pt x="1586" y="2062"/>
                    <a:pt x="3738" y="1"/>
                    <a:pt x="3738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971;p36"/>
          <p:cNvGrpSpPr/>
          <p:nvPr/>
        </p:nvGrpSpPr>
        <p:grpSpPr>
          <a:xfrm>
            <a:off x="8000303" y="2218600"/>
            <a:ext cx="724677" cy="895098"/>
            <a:chOff x="7539122" y="291111"/>
            <a:chExt cx="724677" cy="895098"/>
          </a:xfrm>
        </p:grpSpPr>
        <p:grpSp>
          <p:nvGrpSpPr>
            <p:cNvPr id="118" name="Google Shape;972;p36"/>
            <p:cNvGrpSpPr/>
            <p:nvPr/>
          </p:nvGrpSpPr>
          <p:grpSpPr>
            <a:xfrm>
              <a:off x="7539122" y="807156"/>
              <a:ext cx="422676" cy="379053"/>
              <a:chOff x="4713117" y="984916"/>
              <a:chExt cx="504929" cy="452763"/>
            </a:xfrm>
          </p:grpSpPr>
          <p:sp>
            <p:nvSpPr>
              <p:cNvPr id="125" name="Google Shape;973;p36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974;p36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975;p36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976;p36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977;p36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" name="Google Shape;978;p36"/>
            <p:cNvGrpSpPr/>
            <p:nvPr/>
          </p:nvGrpSpPr>
          <p:grpSpPr>
            <a:xfrm rot="2035528">
              <a:off x="7771333" y="376806"/>
              <a:ext cx="422678" cy="379048"/>
              <a:chOff x="4713117" y="984916"/>
              <a:chExt cx="504929" cy="452763"/>
            </a:xfrm>
          </p:grpSpPr>
          <p:sp>
            <p:nvSpPr>
              <p:cNvPr id="120" name="Google Shape;979;p36"/>
              <p:cNvSpPr/>
              <p:nvPr/>
            </p:nvSpPr>
            <p:spPr>
              <a:xfrm>
                <a:off x="4713117" y="984916"/>
                <a:ext cx="504929" cy="452763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1396" extrusionOk="0">
                    <a:moveTo>
                      <a:pt x="8971" y="1"/>
                    </a:moveTo>
                    <a:cubicBezTo>
                      <a:pt x="7317" y="1"/>
                      <a:pt x="6207" y="1337"/>
                      <a:pt x="5527" y="2561"/>
                    </a:cubicBezTo>
                    <a:cubicBezTo>
                      <a:pt x="4916" y="2175"/>
                      <a:pt x="4214" y="1972"/>
                      <a:pt x="3489" y="1949"/>
                    </a:cubicBezTo>
                    <a:cubicBezTo>
                      <a:pt x="2696" y="1949"/>
                      <a:pt x="1223" y="2266"/>
                      <a:pt x="385" y="4418"/>
                    </a:cubicBezTo>
                    <a:cubicBezTo>
                      <a:pt x="0" y="5324"/>
                      <a:pt x="45" y="6321"/>
                      <a:pt x="453" y="7204"/>
                    </a:cubicBezTo>
                    <a:cubicBezTo>
                      <a:pt x="1155" y="8654"/>
                      <a:pt x="2945" y="9855"/>
                      <a:pt x="5799" y="10716"/>
                    </a:cubicBezTo>
                    <a:lnTo>
                      <a:pt x="6252" y="10852"/>
                    </a:lnTo>
                    <a:cubicBezTo>
                      <a:pt x="6592" y="10942"/>
                      <a:pt x="6909" y="11033"/>
                      <a:pt x="7226" y="11123"/>
                    </a:cubicBezTo>
                    <a:lnTo>
                      <a:pt x="7544" y="11191"/>
                    </a:lnTo>
                    <a:lnTo>
                      <a:pt x="7770" y="11237"/>
                    </a:lnTo>
                    <a:lnTo>
                      <a:pt x="7974" y="11237"/>
                    </a:lnTo>
                    <a:lnTo>
                      <a:pt x="8790" y="11395"/>
                    </a:lnTo>
                    <a:lnTo>
                      <a:pt x="9311" y="10761"/>
                    </a:lnTo>
                    <a:cubicBezTo>
                      <a:pt x="11621" y="7975"/>
                      <a:pt x="12709" y="4894"/>
                      <a:pt x="12188" y="2696"/>
                    </a:cubicBezTo>
                    <a:cubicBezTo>
                      <a:pt x="11961" y="1609"/>
                      <a:pt x="11213" y="680"/>
                      <a:pt x="10194" y="250"/>
                    </a:cubicBezTo>
                    <a:cubicBezTo>
                      <a:pt x="10081" y="205"/>
                      <a:pt x="9990" y="159"/>
                      <a:pt x="9854" y="114"/>
                    </a:cubicBezTo>
                    <a:lnTo>
                      <a:pt x="9764" y="91"/>
                    </a:lnTo>
                    <a:lnTo>
                      <a:pt x="9537" y="46"/>
                    </a:lnTo>
                    <a:lnTo>
                      <a:pt x="9424" y="46"/>
                    </a:lnTo>
                    <a:cubicBezTo>
                      <a:pt x="9333" y="46"/>
                      <a:pt x="9243" y="23"/>
                      <a:pt x="9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8040000" algn="bl" rotWithShape="0">
                  <a:srgbClr val="000000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980;p36"/>
              <p:cNvSpPr/>
              <p:nvPr/>
            </p:nvSpPr>
            <p:spPr>
              <a:xfrm>
                <a:off x="4717606" y="1043717"/>
                <a:ext cx="460828" cy="336354"/>
              </a:xfrm>
              <a:custGeom>
                <a:avLst/>
                <a:gdLst/>
                <a:ahLst/>
                <a:cxnLst/>
                <a:rect l="l" t="t" r="r" b="b"/>
                <a:pathLst>
                  <a:path w="11599" h="8466" extrusionOk="0">
                    <a:moveTo>
                      <a:pt x="8632" y="1"/>
                    </a:moveTo>
                    <a:cubicBezTo>
                      <a:pt x="6794" y="1"/>
                      <a:pt x="5777" y="3414"/>
                      <a:pt x="5777" y="3414"/>
                    </a:cubicBezTo>
                    <a:cubicBezTo>
                      <a:pt x="5777" y="3414"/>
                      <a:pt x="4457" y="1937"/>
                      <a:pt x="3162" y="1937"/>
                    </a:cubicBezTo>
                    <a:cubicBezTo>
                      <a:pt x="2493" y="1937"/>
                      <a:pt x="1830" y="2331"/>
                      <a:pt x="1359" y="3527"/>
                    </a:cubicBezTo>
                    <a:cubicBezTo>
                      <a:pt x="0" y="7016"/>
                      <a:pt x="7929" y="8466"/>
                      <a:pt x="7929" y="8466"/>
                    </a:cubicBezTo>
                    <a:cubicBezTo>
                      <a:pt x="10670" y="5135"/>
                      <a:pt x="11599" y="1149"/>
                      <a:pt x="9311" y="152"/>
                    </a:cubicBezTo>
                    <a:cubicBezTo>
                      <a:pt x="9074" y="47"/>
                      <a:pt x="8847" y="1"/>
                      <a:pt x="8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981;p36"/>
              <p:cNvSpPr/>
              <p:nvPr/>
            </p:nvSpPr>
            <p:spPr>
              <a:xfrm>
                <a:off x="4942597" y="1044313"/>
                <a:ext cx="235837" cy="335758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8451" extrusionOk="0">
                    <a:moveTo>
                      <a:pt x="3059" y="1"/>
                    </a:moveTo>
                    <a:cubicBezTo>
                      <a:pt x="3965" y="1292"/>
                      <a:pt x="3421" y="5664"/>
                      <a:pt x="1" y="7862"/>
                    </a:cubicBezTo>
                    <a:cubicBezTo>
                      <a:pt x="748" y="8111"/>
                      <a:pt x="1496" y="8292"/>
                      <a:pt x="2266" y="8451"/>
                    </a:cubicBezTo>
                    <a:cubicBezTo>
                      <a:pt x="5007" y="5120"/>
                      <a:pt x="5936" y="1134"/>
                      <a:pt x="3648" y="137"/>
                    </a:cubicBezTo>
                    <a:cubicBezTo>
                      <a:pt x="3467" y="46"/>
                      <a:pt x="3263" y="1"/>
                      <a:pt x="3059" y="1"/>
                    </a:cubicBezTo>
                    <a:close/>
                  </a:path>
                </a:pathLst>
              </a:custGeom>
              <a:solidFill>
                <a:srgbClr val="000000">
                  <a:alpha val="7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982;p36"/>
              <p:cNvSpPr/>
              <p:nvPr/>
            </p:nvSpPr>
            <p:spPr>
              <a:xfrm>
                <a:off x="4777003" y="1218449"/>
                <a:ext cx="127255" cy="7560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903" extrusionOk="0">
                    <a:moveTo>
                      <a:pt x="764" y="1"/>
                    </a:moveTo>
                    <a:cubicBezTo>
                      <a:pt x="645" y="1"/>
                      <a:pt x="545" y="25"/>
                      <a:pt x="476" y="81"/>
                    </a:cubicBezTo>
                    <a:cubicBezTo>
                      <a:pt x="0" y="466"/>
                      <a:pt x="2266" y="1780"/>
                      <a:pt x="2515" y="1870"/>
                    </a:cubicBezTo>
                    <a:cubicBezTo>
                      <a:pt x="2574" y="1892"/>
                      <a:pt x="2629" y="1902"/>
                      <a:pt x="2679" y="1902"/>
                    </a:cubicBezTo>
                    <a:cubicBezTo>
                      <a:pt x="3144" y="1902"/>
                      <a:pt x="3202" y="1033"/>
                      <a:pt x="2855" y="828"/>
                    </a:cubicBezTo>
                    <a:cubicBezTo>
                      <a:pt x="2855" y="828"/>
                      <a:pt x="1465" y="1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983;p36"/>
              <p:cNvSpPr/>
              <p:nvPr/>
            </p:nvSpPr>
            <p:spPr>
              <a:xfrm>
                <a:off x="4904814" y="1274747"/>
                <a:ext cx="45014" cy="3794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55" extrusionOk="0">
                    <a:moveTo>
                      <a:pt x="657" y="0"/>
                    </a:moveTo>
                    <a:cubicBezTo>
                      <a:pt x="227" y="0"/>
                      <a:pt x="0" y="498"/>
                      <a:pt x="317" y="816"/>
                    </a:cubicBezTo>
                    <a:cubicBezTo>
                      <a:pt x="413" y="911"/>
                      <a:pt x="532" y="954"/>
                      <a:pt x="650" y="954"/>
                    </a:cubicBezTo>
                    <a:cubicBezTo>
                      <a:pt x="895" y="954"/>
                      <a:pt x="1133" y="767"/>
                      <a:pt x="1133" y="476"/>
                    </a:cubicBezTo>
                    <a:cubicBezTo>
                      <a:pt x="1133" y="204"/>
                      <a:pt x="906" y="0"/>
                      <a:pt x="657" y="0"/>
                    </a:cubicBezTo>
                    <a:close/>
                  </a:path>
                </a:pathLst>
              </a:custGeom>
              <a:solidFill>
                <a:srgbClr val="FFFFFF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0" name="Google Shape;1026;p36"/>
          <p:cNvGrpSpPr/>
          <p:nvPr/>
        </p:nvGrpSpPr>
        <p:grpSpPr>
          <a:xfrm rot="-1706696">
            <a:off x="6284832" y="4334220"/>
            <a:ext cx="422652" cy="379048"/>
            <a:chOff x="4713117" y="984916"/>
            <a:chExt cx="504929" cy="452763"/>
          </a:xfrm>
        </p:grpSpPr>
        <p:sp>
          <p:nvSpPr>
            <p:cNvPr id="131" name="Google Shape;1027;p36"/>
            <p:cNvSpPr/>
            <p:nvPr/>
          </p:nvSpPr>
          <p:spPr>
            <a:xfrm>
              <a:off x="4713117" y="984916"/>
              <a:ext cx="504929" cy="452763"/>
            </a:xfrm>
            <a:custGeom>
              <a:avLst/>
              <a:gdLst/>
              <a:ahLst/>
              <a:cxnLst/>
              <a:rect l="l" t="t" r="r" b="b"/>
              <a:pathLst>
                <a:path w="12709" h="11396" extrusionOk="0">
                  <a:moveTo>
                    <a:pt x="8971" y="1"/>
                  </a:moveTo>
                  <a:cubicBezTo>
                    <a:pt x="7317" y="1"/>
                    <a:pt x="6207" y="1337"/>
                    <a:pt x="5527" y="2561"/>
                  </a:cubicBezTo>
                  <a:cubicBezTo>
                    <a:pt x="4916" y="2175"/>
                    <a:pt x="4214" y="1972"/>
                    <a:pt x="3489" y="1949"/>
                  </a:cubicBezTo>
                  <a:cubicBezTo>
                    <a:pt x="2696" y="1949"/>
                    <a:pt x="1223" y="2266"/>
                    <a:pt x="385" y="4418"/>
                  </a:cubicBezTo>
                  <a:cubicBezTo>
                    <a:pt x="0" y="5324"/>
                    <a:pt x="45" y="6321"/>
                    <a:pt x="453" y="7204"/>
                  </a:cubicBezTo>
                  <a:cubicBezTo>
                    <a:pt x="1155" y="8654"/>
                    <a:pt x="2945" y="9855"/>
                    <a:pt x="5799" y="10716"/>
                  </a:cubicBezTo>
                  <a:lnTo>
                    <a:pt x="6252" y="10852"/>
                  </a:lnTo>
                  <a:cubicBezTo>
                    <a:pt x="6592" y="10942"/>
                    <a:pt x="6909" y="11033"/>
                    <a:pt x="7226" y="11123"/>
                  </a:cubicBezTo>
                  <a:lnTo>
                    <a:pt x="7544" y="11191"/>
                  </a:lnTo>
                  <a:lnTo>
                    <a:pt x="7770" y="11237"/>
                  </a:lnTo>
                  <a:lnTo>
                    <a:pt x="7974" y="11237"/>
                  </a:lnTo>
                  <a:lnTo>
                    <a:pt x="8790" y="11395"/>
                  </a:lnTo>
                  <a:lnTo>
                    <a:pt x="9311" y="10761"/>
                  </a:lnTo>
                  <a:cubicBezTo>
                    <a:pt x="11621" y="7975"/>
                    <a:pt x="12709" y="4894"/>
                    <a:pt x="12188" y="2696"/>
                  </a:cubicBezTo>
                  <a:cubicBezTo>
                    <a:pt x="11961" y="1609"/>
                    <a:pt x="11213" y="680"/>
                    <a:pt x="10194" y="250"/>
                  </a:cubicBezTo>
                  <a:cubicBezTo>
                    <a:pt x="10081" y="205"/>
                    <a:pt x="9990" y="159"/>
                    <a:pt x="9854" y="114"/>
                  </a:cubicBezTo>
                  <a:lnTo>
                    <a:pt x="9764" y="91"/>
                  </a:lnTo>
                  <a:lnTo>
                    <a:pt x="9537" y="46"/>
                  </a:lnTo>
                  <a:lnTo>
                    <a:pt x="9424" y="46"/>
                  </a:lnTo>
                  <a:cubicBezTo>
                    <a:pt x="9333" y="46"/>
                    <a:pt x="9243" y="23"/>
                    <a:pt x="9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028;p36"/>
            <p:cNvSpPr/>
            <p:nvPr/>
          </p:nvSpPr>
          <p:spPr>
            <a:xfrm>
              <a:off x="4717606" y="1043717"/>
              <a:ext cx="460828" cy="336354"/>
            </a:xfrm>
            <a:custGeom>
              <a:avLst/>
              <a:gdLst/>
              <a:ahLst/>
              <a:cxnLst/>
              <a:rect l="l" t="t" r="r" b="b"/>
              <a:pathLst>
                <a:path w="11599" h="8466" extrusionOk="0">
                  <a:moveTo>
                    <a:pt x="8632" y="1"/>
                  </a:moveTo>
                  <a:cubicBezTo>
                    <a:pt x="6794" y="1"/>
                    <a:pt x="5777" y="3414"/>
                    <a:pt x="5777" y="3414"/>
                  </a:cubicBezTo>
                  <a:cubicBezTo>
                    <a:pt x="5777" y="3414"/>
                    <a:pt x="4457" y="1937"/>
                    <a:pt x="3162" y="1937"/>
                  </a:cubicBezTo>
                  <a:cubicBezTo>
                    <a:pt x="2493" y="1937"/>
                    <a:pt x="1830" y="2331"/>
                    <a:pt x="1359" y="3527"/>
                  </a:cubicBezTo>
                  <a:cubicBezTo>
                    <a:pt x="0" y="7016"/>
                    <a:pt x="7929" y="8466"/>
                    <a:pt x="7929" y="8466"/>
                  </a:cubicBezTo>
                  <a:cubicBezTo>
                    <a:pt x="10670" y="5135"/>
                    <a:pt x="11599" y="1149"/>
                    <a:pt x="9311" y="152"/>
                  </a:cubicBezTo>
                  <a:cubicBezTo>
                    <a:pt x="9074" y="47"/>
                    <a:pt x="8847" y="1"/>
                    <a:pt x="86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29;p36"/>
            <p:cNvSpPr/>
            <p:nvPr/>
          </p:nvSpPr>
          <p:spPr>
            <a:xfrm>
              <a:off x="4942597" y="1044313"/>
              <a:ext cx="235837" cy="335758"/>
            </a:xfrm>
            <a:custGeom>
              <a:avLst/>
              <a:gdLst/>
              <a:ahLst/>
              <a:cxnLst/>
              <a:rect l="l" t="t" r="r" b="b"/>
              <a:pathLst>
                <a:path w="5936" h="8451" extrusionOk="0">
                  <a:moveTo>
                    <a:pt x="3059" y="1"/>
                  </a:moveTo>
                  <a:cubicBezTo>
                    <a:pt x="3965" y="1292"/>
                    <a:pt x="3421" y="5664"/>
                    <a:pt x="1" y="7862"/>
                  </a:cubicBezTo>
                  <a:cubicBezTo>
                    <a:pt x="748" y="8111"/>
                    <a:pt x="1496" y="8292"/>
                    <a:pt x="2266" y="8451"/>
                  </a:cubicBezTo>
                  <a:cubicBezTo>
                    <a:pt x="5007" y="5120"/>
                    <a:pt x="5936" y="1134"/>
                    <a:pt x="3648" y="137"/>
                  </a:cubicBezTo>
                  <a:cubicBezTo>
                    <a:pt x="3467" y="46"/>
                    <a:pt x="3263" y="1"/>
                    <a:pt x="3059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30;p36"/>
            <p:cNvSpPr/>
            <p:nvPr/>
          </p:nvSpPr>
          <p:spPr>
            <a:xfrm>
              <a:off x="4777003" y="1218449"/>
              <a:ext cx="127255" cy="75606"/>
            </a:xfrm>
            <a:custGeom>
              <a:avLst/>
              <a:gdLst/>
              <a:ahLst/>
              <a:cxnLst/>
              <a:rect l="l" t="t" r="r" b="b"/>
              <a:pathLst>
                <a:path w="3203" h="1903" extrusionOk="0">
                  <a:moveTo>
                    <a:pt x="764" y="1"/>
                  </a:moveTo>
                  <a:cubicBezTo>
                    <a:pt x="645" y="1"/>
                    <a:pt x="545" y="25"/>
                    <a:pt x="476" y="81"/>
                  </a:cubicBezTo>
                  <a:cubicBezTo>
                    <a:pt x="0" y="466"/>
                    <a:pt x="2266" y="1780"/>
                    <a:pt x="2515" y="1870"/>
                  </a:cubicBezTo>
                  <a:cubicBezTo>
                    <a:pt x="2574" y="1892"/>
                    <a:pt x="2629" y="1902"/>
                    <a:pt x="2679" y="1902"/>
                  </a:cubicBezTo>
                  <a:cubicBezTo>
                    <a:pt x="3144" y="1902"/>
                    <a:pt x="3202" y="1033"/>
                    <a:pt x="2855" y="828"/>
                  </a:cubicBezTo>
                  <a:cubicBezTo>
                    <a:pt x="2855" y="828"/>
                    <a:pt x="1465" y="1"/>
                    <a:pt x="764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31;p36"/>
            <p:cNvSpPr/>
            <p:nvPr/>
          </p:nvSpPr>
          <p:spPr>
            <a:xfrm>
              <a:off x="4904814" y="1274747"/>
              <a:ext cx="45014" cy="37942"/>
            </a:xfrm>
            <a:custGeom>
              <a:avLst/>
              <a:gdLst/>
              <a:ahLst/>
              <a:cxnLst/>
              <a:rect l="l" t="t" r="r" b="b"/>
              <a:pathLst>
                <a:path w="1133" h="955" extrusionOk="0">
                  <a:moveTo>
                    <a:pt x="657" y="0"/>
                  </a:moveTo>
                  <a:cubicBezTo>
                    <a:pt x="227" y="0"/>
                    <a:pt x="0" y="498"/>
                    <a:pt x="317" y="816"/>
                  </a:cubicBezTo>
                  <a:cubicBezTo>
                    <a:pt x="413" y="911"/>
                    <a:pt x="532" y="954"/>
                    <a:pt x="650" y="954"/>
                  </a:cubicBezTo>
                  <a:cubicBezTo>
                    <a:pt x="895" y="954"/>
                    <a:pt x="1133" y="767"/>
                    <a:pt x="1133" y="476"/>
                  </a:cubicBezTo>
                  <a:cubicBezTo>
                    <a:pt x="1133" y="204"/>
                    <a:pt x="906" y="0"/>
                    <a:pt x="657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85723" y="1279382"/>
            <a:ext cx="6937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 СЕ РАЗУМЕ СРЦЕМ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9805" y="2002251"/>
            <a:ext cx="4567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sr-Cyrl-R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Сликовнице као подстицај за разговор о емоцијама</a:t>
            </a:r>
            <a:endParaRPr lang="en-US" sz="24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424" y="3644656"/>
            <a:ext cx="4307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Предшколска установа: </a:t>
            </a:r>
            <a:r>
              <a:rPr lang="sr-Cyrl-RS" sz="1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ПУ ,,</a:t>
            </a:r>
            <a:r>
              <a:rPr lang="sr-Cyrl-RS" sz="16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Ракила</a:t>
            </a:r>
            <a:r>
              <a:rPr lang="sr-Cyrl-RS" sz="1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6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Котаров</a:t>
            </a:r>
            <a:r>
              <a:rPr lang="sr-Cyrl-RS" sz="1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-Вука’’, Лазаревац</a:t>
            </a:r>
            <a:br>
              <a:rPr lang="sr-Cyrl-RS" sz="1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1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Вртић:</a:t>
            </a:r>
            <a:r>
              <a:rPr lang="sr-Cyrl-RS" sz="1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,,</a:t>
            </a:r>
            <a:r>
              <a:rPr lang="sr-Cyrl-RS" sz="16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Ципелићи</a:t>
            </a:r>
            <a:r>
              <a:rPr lang="sr-Cyrl-RS" sz="1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’’, млађа група</a:t>
            </a:r>
          </a:p>
          <a:p>
            <a:r>
              <a:rPr lang="sr-Cyrl-RS" sz="1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Васпитачи: </a:t>
            </a:r>
            <a:r>
              <a:rPr lang="sr-Cyrl-RS" sz="16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Сунчица</a:t>
            </a:r>
            <a:r>
              <a:rPr lang="sr-Cyrl-RS" sz="1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Смиљанић, Тања Томић, Драгана Јоксимовић</a:t>
            </a:r>
            <a:endParaRPr lang="en-US" sz="16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36;p32"/>
          <p:cNvGrpSpPr/>
          <p:nvPr/>
        </p:nvGrpSpPr>
        <p:grpSpPr>
          <a:xfrm rot="21027675">
            <a:off x="112323" y="418479"/>
            <a:ext cx="2794757" cy="1588810"/>
            <a:chOff x="5647765" y="496793"/>
            <a:chExt cx="1947684" cy="1156580"/>
          </a:xfrm>
        </p:grpSpPr>
        <p:sp>
          <p:nvSpPr>
            <p:cNvPr id="3" name="Google Shape;637;p32"/>
            <p:cNvSpPr/>
            <p:nvPr/>
          </p:nvSpPr>
          <p:spPr>
            <a:xfrm>
              <a:off x="5647765" y="496793"/>
              <a:ext cx="1947684" cy="1156580"/>
            </a:xfrm>
            <a:custGeom>
              <a:avLst/>
              <a:gdLst/>
              <a:ahLst/>
              <a:cxnLst/>
              <a:rect l="l" t="t" r="r" b="b"/>
              <a:pathLst>
                <a:path w="49023" h="29111" extrusionOk="0">
                  <a:moveTo>
                    <a:pt x="25644" y="1"/>
                  </a:moveTo>
                  <a:cubicBezTo>
                    <a:pt x="25101" y="1"/>
                    <a:pt x="24579" y="23"/>
                    <a:pt x="24036" y="69"/>
                  </a:cubicBezTo>
                  <a:cubicBezTo>
                    <a:pt x="22292" y="227"/>
                    <a:pt x="20592" y="612"/>
                    <a:pt x="18939" y="1201"/>
                  </a:cubicBezTo>
                  <a:lnTo>
                    <a:pt x="18644" y="1314"/>
                  </a:lnTo>
                  <a:cubicBezTo>
                    <a:pt x="18372" y="1405"/>
                    <a:pt x="18078" y="1518"/>
                    <a:pt x="17783" y="1654"/>
                  </a:cubicBezTo>
                  <a:lnTo>
                    <a:pt x="17262" y="1881"/>
                  </a:lnTo>
                  <a:lnTo>
                    <a:pt x="16968" y="1994"/>
                  </a:lnTo>
                  <a:lnTo>
                    <a:pt x="16923" y="1994"/>
                  </a:lnTo>
                  <a:lnTo>
                    <a:pt x="16628" y="2130"/>
                  </a:lnTo>
                  <a:lnTo>
                    <a:pt x="16379" y="2266"/>
                  </a:lnTo>
                  <a:cubicBezTo>
                    <a:pt x="16107" y="2402"/>
                    <a:pt x="15790" y="2538"/>
                    <a:pt x="15473" y="2742"/>
                  </a:cubicBezTo>
                  <a:lnTo>
                    <a:pt x="15405" y="2787"/>
                  </a:lnTo>
                  <a:cubicBezTo>
                    <a:pt x="15065" y="2968"/>
                    <a:pt x="14725" y="3172"/>
                    <a:pt x="14363" y="3421"/>
                  </a:cubicBezTo>
                  <a:cubicBezTo>
                    <a:pt x="12958" y="4350"/>
                    <a:pt x="11644" y="5437"/>
                    <a:pt x="10512" y="6683"/>
                  </a:cubicBezTo>
                  <a:cubicBezTo>
                    <a:pt x="9470" y="7793"/>
                    <a:pt x="8564" y="8994"/>
                    <a:pt x="7771" y="10285"/>
                  </a:cubicBezTo>
                  <a:cubicBezTo>
                    <a:pt x="7091" y="11395"/>
                    <a:pt x="6502" y="12551"/>
                    <a:pt x="6004" y="13751"/>
                  </a:cubicBezTo>
                  <a:cubicBezTo>
                    <a:pt x="5936" y="13887"/>
                    <a:pt x="5890" y="14046"/>
                    <a:pt x="5822" y="14204"/>
                  </a:cubicBezTo>
                  <a:cubicBezTo>
                    <a:pt x="5573" y="14159"/>
                    <a:pt x="5301" y="14136"/>
                    <a:pt x="5030" y="14136"/>
                  </a:cubicBezTo>
                  <a:cubicBezTo>
                    <a:pt x="3376" y="14136"/>
                    <a:pt x="1881" y="15110"/>
                    <a:pt x="1224" y="16651"/>
                  </a:cubicBezTo>
                  <a:cubicBezTo>
                    <a:pt x="499" y="18078"/>
                    <a:pt x="612" y="19800"/>
                    <a:pt x="1541" y="21136"/>
                  </a:cubicBezTo>
                  <a:cubicBezTo>
                    <a:pt x="861" y="21725"/>
                    <a:pt x="363" y="22518"/>
                    <a:pt x="159" y="23401"/>
                  </a:cubicBezTo>
                  <a:cubicBezTo>
                    <a:pt x="1" y="24149"/>
                    <a:pt x="46" y="25259"/>
                    <a:pt x="1088" y="26460"/>
                  </a:cubicBezTo>
                  <a:cubicBezTo>
                    <a:pt x="1745" y="27275"/>
                    <a:pt x="2742" y="27751"/>
                    <a:pt x="3784" y="27751"/>
                  </a:cubicBezTo>
                  <a:cubicBezTo>
                    <a:pt x="4395" y="27751"/>
                    <a:pt x="5007" y="27592"/>
                    <a:pt x="5551" y="27320"/>
                  </a:cubicBezTo>
                  <a:cubicBezTo>
                    <a:pt x="5619" y="27388"/>
                    <a:pt x="5664" y="27479"/>
                    <a:pt x="5732" y="27547"/>
                  </a:cubicBezTo>
                  <a:cubicBezTo>
                    <a:pt x="6208" y="28113"/>
                    <a:pt x="7068" y="28770"/>
                    <a:pt x="8654" y="28861"/>
                  </a:cubicBezTo>
                  <a:lnTo>
                    <a:pt x="8835" y="28861"/>
                  </a:lnTo>
                  <a:cubicBezTo>
                    <a:pt x="9832" y="28861"/>
                    <a:pt x="10784" y="28498"/>
                    <a:pt x="11486" y="27819"/>
                  </a:cubicBezTo>
                  <a:cubicBezTo>
                    <a:pt x="12261" y="28638"/>
                    <a:pt x="13338" y="29111"/>
                    <a:pt x="14444" y="29111"/>
                  </a:cubicBezTo>
                  <a:cubicBezTo>
                    <a:pt x="14470" y="29111"/>
                    <a:pt x="14496" y="29111"/>
                    <a:pt x="14521" y="29110"/>
                  </a:cubicBezTo>
                  <a:lnTo>
                    <a:pt x="14635" y="29110"/>
                  </a:lnTo>
                  <a:cubicBezTo>
                    <a:pt x="15949" y="29087"/>
                    <a:pt x="17149" y="28385"/>
                    <a:pt x="17829" y="27275"/>
                  </a:cubicBezTo>
                  <a:cubicBezTo>
                    <a:pt x="18237" y="27479"/>
                    <a:pt x="18690" y="27570"/>
                    <a:pt x="19143" y="27570"/>
                  </a:cubicBezTo>
                  <a:cubicBezTo>
                    <a:pt x="19822" y="27570"/>
                    <a:pt x="20502" y="27366"/>
                    <a:pt x="21091" y="27003"/>
                  </a:cubicBezTo>
                  <a:cubicBezTo>
                    <a:pt x="22292" y="26301"/>
                    <a:pt x="22835" y="25010"/>
                    <a:pt x="22586" y="23469"/>
                  </a:cubicBezTo>
                  <a:cubicBezTo>
                    <a:pt x="22541" y="23266"/>
                    <a:pt x="22495" y="23062"/>
                    <a:pt x="22450" y="22880"/>
                  </a:cubicBezTo>
                  <a:cubicBezTo>
                    <a:pt x="23243" y="22088"/>
                    <a:pt x="23719" y="21023"/>
                    <a:pt x="23741" y="19913"/>
                  </a:cubicBezTo>
                  <a:cubicBezTo>
                    <a:pt x="23787" y="18191"/>
                    <a:pt x="22926" y="16560"/>
                    <a:pt x="21453" y="15631"/>
                  </a:cubicBezTo>
                  <a:cubicBezTo>
                    <a:pt x="21363" y="15563"/>
                    <a:pt x="21249" y="15518"/>
                    <a:pt x="21136" y="15450"/>
                  </a:cubicBezTo>
                  <a:cubicBezTo>
                    <a:pt x="21046" y="15405"/>
                    <a:pt x="20864" y="15314"/>
                    <a:pt x="20706" y="15246"/>
                  </a:cubicBezTo>
                  <a:cubicBezTo>
                    <a:pt x="21000" y="14997"/>
                    <a:pt x="21295" y="14771"/>
                    <a:pt x="21612" y="14567"/>
                  </a:cubicBezTo>
                  <a:lnTo>
                    <a:pt x="21635" y="14544"/>
                  </a:lnTo>
                  <a:lnTo>
                    <a:pt x="21657" y="14521"/>
                  </a:lnTo>
                  <a:cubicBezTo>
                    <a:pt x="21725" y="14476"/>
                    <a:pt x="21793" y="14431"/>
                    <a:pt x="21861" y="14408"/>
                  </a:cubicBezTo>
                  <a:lnTo>
                    <a:pt x="22020" y="14317"/>
                  </a:lnTo>
                  <a:lnTo>
                    <a:pt x="22042" y="14317"/>
                  </a:lnTo>
                  <a:lnTo>
                    <a:pt x="22065" y="14295"/>
                  </a:lnTo>
                  <a:cubicBezTo>
                    <a:pt x="22110" y="14272"/>
                    <a:pt x="22156" y="14250"/>
                    <a:pt x="22224" y="14227"/>
                  </a:cubicBezTo>
                  <a:lnTo>
                    <a:pt x="22427" y="14114"/>
                  </a:lnTo>
                  <a:lnTo>
                    <a:pt x="22495" y="14091"/>
                  </a:lnTo>
                  <a:lnTo>
                    <a:pt x="22586" y="14046"/>
                  </a:lnTo>
                  <a:lnTo>
                    <a:pt x="22880" y="13910"/>
                  </a:lnTo>
                  <a:lnTo>
                    <a:pt x="22926" y="13910"/>
                  </a:lnTo>
                  <a:cubicBezTo>
                    <a:pt x="22971" y="13887"/>
                    <a:pt x="23062" y="13864"/>
                    <a:pt x="23152" y="13819"/>
                  </a:cubicBezTo>
                  <a:cubicBezTo>
                    <a:pt x="23243" y="13796"/>
                    <a:pt x="23311" y="13774"/>
                    <a:pt x="23379" y="13729"/>
                  </a:cubicBezTo>
                  <a:cubicBezTo>
                    <a:pt x="23945" y="13525"/>
                    <a:pt x="24534" y="13389"/>
                    <a:pt x="25146" y="13343"/>
                  </a:cubicBezTo>
                  <a:lnTo>
                    <a:pt x="26120" y="13343"/>
                  </a:lnTo>
                  <a:cubicBezTo>
                    <a:pt x="25780" y="13796"/>
                    <a:pt x="25531" y="14317"/>
                    <a:pt x="25418" y="14884"/>
                  </a:cubicBezTo>
                  <a:cubicBezTo>
                    <a:pt x="25304" y="15609"/>
                    <a:pt x="25350" y="16719"/>
                    <a:pt x="26369" y="17874"/>
                  </a:cubicBezTo>
                  <a:cubicBezTo>
                    <a:pt x="27026" y="18690"/>
                    <a:pt x="28023" y="19165"/>
                    <a:pt x="29065" y="19165"/>
                  </a:cubicBezTo>
                  <a:cubicBezTo>
                    <a:pt x="29677" y="19165"/>
                    <a:pt x="30288" y="19007"/>
                    <a:pt x="30832" y="18735"/>
                  </a:cubicBezTo>
                  <a:cubicBezTo>
                    <a:pt x="30877" y="18803"/>
                    <a:pt x="30945" y="18893"/>
                    <a:pt x="31013" y="18961"/>
                  </a:cubicBezTo>
                  <a:cubicBezTo>
                    <a:pt x="31466" y="19528"/>
                    <a:pt x="32350" y="20207"/>
                    <a:pt x="33913" y="20275"/>
                  </a:cubicBezTo>
                  <a:lnTo>
                    <a:pt x="34094" y="20275"/>
                  </a:lnTo>
                  <a:cubicBezTo>
                    <a:pt x="35091" y="20275"/>
                    <a:pt x="36042" y="19913"/>
                    <a:pt x="36767" y="19233"/>
                  </a:cubicBezTo>
                  <a:cubicBezTo>
                    <a:pt x="37519" y="20051"/>
                    <a:pt x="38594" y="20503"/>
                    <a:pt x="39699" y="20503"/>
                  </a:cubicBezTo>
                  <a:cubicBezTo>
                    <a:pt x="39726" y="20503"/>
                    <a:pt x="39753" y="20502"/>
                    <a:pt x="39780" y="20502"/>
                  </a:cubicBezTo>
                  <a:lnTo>
                    <a:pt x="39893" y="20502"/>
                  </a:lnTo>
                  <a:cubicBezTo>
                    <a:pt x="41184" y="20457"/>
                    <a:pt x="42385" y="19777"/>
                    <a:pt x="43065" y="18644"/>
                  </a:cubicBezTo>
                  <a:cubicBezTo>
                    <a:pt x="43472" y="18848"/>
                    <a:pt x="43926" y="18939"/>
                    <a:pt x="44379" y="18939"/>
                  </a:cubicBezTo>
                  <a:cubicBezTo>
                    <a:pt x="45058" y="18939"/>
                    <a:pt x="45738" y="18735"/>
                    <a:pt x="46327" y="18372"/>
                  </a:cubicBezTo>
                  <a:cubicBezTo>
                    <a:pt x="47527" y="17670"/>
                    <a:pt x="48071" y="16379"/>
                    <a:pt x="47822" y="14861"/>
                  </a:cubicBezTo>
                  <a:cubicBezTo>
                    <a:pt x="47777" y="14657"/>
                    <a:pt x="47731" y="14453"/>
                    <a:pt x="47686" y="14250"/>
                  </a:cubicBezTo>
                  <a:cubicBezTo>
                    <a:pt x="48479" y="13479"/>
                    <a:pt x="48932" y="12415"/>
                    <a:pt x="48955" y="11305"/>
                  </a:cubicBezTo>
                  <a:cubicBezTo>
                    <a:pt x="49023" y="8541"/>
                    <a:pt x="46825" y="6276"/>
                    <a:pt x="44084" y="6253"/>
                  </a:cubicBezTo>
                  <a:cubicBezTo>
                    <a:pt x="43495" y="6253"/>
                    <a:pt x="42929" y="6366"/>
                    <a:pt x="42385" y="6570"/>
                  </a:cubicBezTo>
                  <a:cubicBezTo>
                    <a:pt x="42317" y="6411"/>
                    <a:pt x="42249" y="6253"/>
                    <a:pt x="42159" y="6094"/>
                  </a:cubicBezTo>
                  <a:cubicBezTo>
                    <a:pt x="41279" y="4357"/>
                    <a:pt x="39523" y="3260"/>
                    <a:pt x="37597" y="3260"/>
                  </a:cubicBezTo>
                  <a:cubicBezTo>
                    <a:pt x="37540" y="3260"/>
                    <a:pt x="37482" y="3261"/>
                    <a:pt x="37424" y="3263"/>
                  </a:cubicBezTo>
                  <a:lnTo>
                    <a:pt x="36971" y="3263"/>
                  </a:lnTo>
                  <a:cubicBezTo>
                    <a:pt x="36767" y="3263"/>
                    <a:pt x="36563" y="3308"/>
                    <a:pt x="36359" y="3331"/>
                  </a:cubicBezTo>
                  <a:lnTo>
                    <a:pt x="36087" y="3149"/>
                  </a:lnTo>
                  <a:lnTo>
                    <a:pt x="36042" y="3127"/>
                  </a:lnTo>
                  <a:lnTo>
                    <a:pt x="35974" y="3081"/>
                  </a:lnTo>
                  <a:cubicBezTo>
                    <a:pt x="35793" y="2968"/>
                    <a:pt x="35634" y="2855"/>
                    <a:pt x="35476" y="2764"/>
                  </a:cubicBezTo>
                  <a:cubicBezTo>
                    <a:pt x="34977" y="2470"/>
                    <a:pt x="34479" y="2198"/>
                    <a:pt x="33981" y="1949"/>
                  </a:cubicBezTo>
                  <a:cubicBezTo>
                    <a:pt x="32508" y="1224"/>
                    <a:pt x="30945" y="703"/>
                    <a:pt x="29337" y="363"/>
                  </a:cubicBezTo>
                  <a:cubicBezTo>
                    <a:pt x="28136" y="114"/>
                    <a:pt x="26890" y="1"/>
                    <a:pt x="25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804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638;p32"/>
            <p:cNvSpPr/>
            <p:nvPr/>
          </p:nvSpPr>
          <p:spPr>
            <a:xfrm>
              <a:off x="5863340" y="555157"/>
              <a:ext cx="1449072" cy="808704"/>
            </a:xfrm>
            <a:custGeom>
              <a:avLst/>
              <a:gdLst/>
              <a:ahLst/>
              <a:cxnLst/>
              <a:rect l="l" t="t" r="r" b="b"/>
              <a:pathLst>
                <a:path w="36473" h="20355" extrusionOk="0">
                  <a:moveTo>
                    <a:pt x="20130" y="1"/>
                  </a:moveTo>
                  <a:cubicBezTo>
                    <a:pt x="19672" y="1"/>
                    <a:pt x="19214" y="19"/>
                    <a:pt x="18757" y="57"/>
                  </a:cubicBezTo>
                  <a:cubicBezTo>
                    <a:pt x="17149" y="216"/>
                    <a:pt x="15540" y="556"/>
                    <a:pt x="14023" y="1122"/>
                  </a:cubicBezTo>
                  <a:cubicBezTo>
                    <a:pt x="13637" y="1258"/>
                    <a:pt x="13275" y="1371"/>
                    <a:pt x="12913" y="1530"/>
                  </a:cubicBezTo>
                  <a:lnTo>
                    <a:pt x="12391" y="1756"/>
                  </a:lnTo>
                  <a:lnTo>
                    <a:pt x="12120" y="1892"/>
                  </a:lnTo>
                  <a:lnTo>
                    <a:pt x="11848" y="2028"/>
                  </a:lnTo>
                  <a:cubicBezTo>
                    <a:pt x="11485" y="2209"/>
                    <a:pt x="11123" y="2391"/>
                    <a:pt x="10760" y="2595"/>
                  </a:cubicBezTo>
                  <a:cubicBezTo>
                    <a:pt x="10398" y="2798"/>
                    <a:pt x="10058" y="2980"/>
                    <a:pt x="9718" y="3206"/>
                  </a:cubicBezTo>
                  <a:cubicBezTo>
                    <a:pt x="8404" y="4067"/>
                    <a:pt x="7204" y="5086"/>
                    <a:pt x="6139" y="6242"/>
                  </a:cubicBezTo>
                  <a:cubicBezTo>
                    <a:pt x="5165" y="7284"/>
                    <a:pt x="4327" y="8416"/>
                    <a:pt x="3579" y="9640"/>
                  </a:cubicBezTo>
                  <a:cubicBezTo>
                    <a:pt x="2945" y="10682"/>
                    <a:pt x="2401" y="11769"/>
                    <a:pt x="1926" y="12902"/>
                  </a:cubicBezTo>
                  <a:cubicBezTo>
                    <a:pt x="1223" y="14533"/>
                    <a:pt x="702" y="16232"/>
                    <a:pt x="340" y="17976"/>
                  </a:cubicBezTo>
                  <a:cubicBezTo>
                    <a:pt x="181" y="18701"/>
                    <a:pt x="68" y="19449"/>
                    <a:pt x="0" y="20196"/>
                  </a:cubicBezTo>
                  <a:lnTo>
                    <a:pt x="1812" y="20355"/>
                  </a:lnTo>
                  <a:cubicBezTo>
                    <a:pt x="1880" y="19675"/>
                    <a:pt x="1994" y="18996"/>
                    <a:pt x="2129" y="18339"/>
                  </a:cubicBezTo>
                  <a:cubicBezTo>
                    <a:pt x="2469" y="16730"/>
                    <a:pt x="2968" y="15145"/>
                    <a:pt x="3602" y="13604"/>
                  </a:cubicBezTo>
                  <a:cubicBezTo>
                    <a:pt x="4055" y="12562"/>
                    <a:pt x="4553" y="11565"/>
                    <a:pt x="5142" y="10591"/>
                  </a:cubicBezTo>
                  <a:cubicBezTo>
                    <a:pt x="5822" y="9481"/>
                    <a:pt x="6592" y="8462"/>
                    <a:pt x="7476" y="7510"/>
                  </a:cubicBezTo>
                  <a:cubicBezTo>
                    <a:pt x="8450" y="6468"/>
                    <a:pt x="9537" y="5540"/>
                    <a:pt x="10738" y="4769"/>
                  </a:cubicBezTo>
                  <a:cubicBezTo>
                    <a:pt x="11032" y="4565"/>
                    <a:pt x="11349" y="4384"/>
                    <a:pt x="11667" y="4203"/>
                  </a:cubicBezTo>
                  <a:cubicBezTo>
                    <a:pt x="11984" y="3999"/>
                    <a:pt x="12324" y="3841"/>
                    <a:pt x="12641" y="3682"/>
                  </a:cubicBezTo>
                  <a:lnTo>
                    <a:pt x="12890" y="3569"/>
                  </a:lnTo>
                  <a:lnTo>
                    <a:pt x="13139" y="3455"/>
                  </a:lnTo>
                  <a:lnTo>
                    <a:pt x="13615" y="3252"/>
                  </a:lnTo>
                  <a:cubicBezTo>
                    <a:pt x="13955" y="3093"/>
                    <a:pt x="14294" y="2980"/>
                    <a:pt x="14634" y="2866"/>
                  </a:cubicBezTo>
                  <a:cubicBezTo>
                    <a:pt x="16016" y="2368"/>
                    <a:pt x="17443" y="2028"/>
                    <a:pt x="18916" y="1915"/>
                  </a:cubicBezTo>
                  <a:cubicBezTo>
                    <a:pt x="19372" y="1873"/>
                    <a:pt x="19827" y="1853"/>
                    <a:pt x="20282" y="1853"/>
                  </a:cubicBezTo>
                  <a:cubicBezTo>
                    <a:pt x="21295" y="1853"/>
                    <a:pt x="22302" y="1954"/>
                    <a:pt x="23288" y="2142"/>
                  </a:cubicBezTo>
                  <a:cubicBezTo>
                    <a:pt x="24624" y="2436"/>
                    <a:pt x="25916" y="2866"/>
                    <a:pt x="27139" y="3478"/>
                  </a:cubicBezTo>
                  <a:cubicBezTo>
                    <a:pt x="28204" y="3999"/>
                    <a:pt x="29200" y="4611"/>
                    <a:pt x="30152" y="5336"/>
                  </a:cubicBezTo>
                  <a:cubicBezTo>
                    <a:pt x="31511" y="6378"/>
                    <a:pt x="32734" y="7578"/>
                    <a:pt x="33799" y="8915"/>
                  </a:cubicBezTo>
                  <a:cubicBezTo>
                    <a:pt x="34184" y="9391"/>
                    <a:pt x="34456" y="9776"/>
                    <a:pt x="34660" y="10048"/>
                  </a:cubicBezTo>
                  <a:lnTo>
                    <a:pt x="34932" y="10478"/>
                  </a:lnTo>
                  <a:lnTo>
                    <a:pt x="36472" y="9459"/>
                  </a:lnTo>
                  <a:lnTo>
                    <a:pt x="36155" y="8983"/>
                  </a:lnTo>
                  <a:cubicBezTo>
                    <a:pt x="35951" y="8711"/>
                    <a:pt x="35634" y="8281"/>
                    <a:pt x="35226" y="7760"/>
                  </a:cubicBezTo>
                  <a:cubicBezTo>
                    <a:pt x="34048" y="6310"/>
                    <a:pt x="32734" y="4996"/>
                    <a:pt x="31262" y="3886"/>
                  </a:cubicBezTo>
                  <a:cubicBezTo>
                    <a:pt x="30220" y="3093"/>
                    <a:pt x="29110" y="2391"/>
                    <a:pt x="27954" y="1824"/>
                  </a:cubicBezTo>
                  <a:cubicBezTo>
                    <a:pt x="26595" y="1145"/>
                    <a:pt x="25145" y="646"/>
                    <a:pt x="23650" y="352"/>
                  </a:cubicBezTo>
                  <a:cubicBezTo>
                    <a:pt x="22492" y="124"/>
                    <a:pt x="21310" y="1"/>
                    <a:pt x="20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39;p32"/>
            <p:cNvSpPr/>
            <p:nvPr/>
          </p:nvSpPr>
          <p:spPr>
            <a:xfrm>
              <a:off x="5928140" y="622420"/>
              <a:ext cx="1329366" cy="746845"/>
            </a:xfrm>
            <a:custGeom>
              <a:avLst/>
              <a:gdLst/>
              <a:ahLst/>
              <a:cxnLst/>
              <a:rect l="l" t="t" r="r" b="b"/>
              <a:pathLst>
                <a:path w="33460" h="18798" extrusionOk="0">
                  <a:moveTo>
                    <a:pt x="18645" y="1"/>
                  </a:moveTo>
                  <a:cubicBezTo>
                    <a:pt x="18186" y="1"/>
                    <a:pt x="17725" y="21"/>
                    <a:pt x="17262" y="63"/>
                  </a:cubicBezTo>
                  <a:cubicBezTo>
                    <a:pt x="15790" y="177"/>
                    <a:pt x="14340" y="516"/>
                    <a:pt x="12935" y="1015"/>
                  </a:cubicBezTo>
                  <a:cubicBezTo>
                    <a:pt x="12595" y="1151"/>
                    <a:pt x="12256" y="1264"/>
                    <a:pt x="11916" y="1400"/>
                  </a:cubicBezTo>
                  <a:lnTo>
                    <a:pt x="11440" y="1626"/>
                  </a:lnTo>
                  <a:lnTo>
                    <a:pt x="11191" y="1717"/>
                  </a:lnTo>
                  <a:lnTo>
                    <a:pt x="10942" y="1853"/>
                  </a:lnTo>
                  <a:cubicBezTo>
                    <a:pt x="10602" y="2012"/>
                    <a:pt x="10262" y="2193"/>
                    <a:pt x="9945" y="2374"/>
                  </a:cubicBezTo>
                  <a:cubicBezTo>
                    <a:pt x="9628" y="2533"/>
                    <a:pt x="9311" y="2714"/>
                    <a:pt x="8994" y="2940"/>
                  </a:cubicBezTo>
                  <a:cubicBezTo>
                    <a:pt x="7793" y="3711"/>
                    <a:pt x="6683" y="4639"/>
                    <a:pt x="5709" y="5704"/>
                  </a:cubicBezTo>
                  <a:cubicBezTo>
                    <a:pt x="4825" y="6656"/>
                    <a:pt x="4032" y="7698"/>
                    <a:pt x="3353" y="8830"/>
                  </a:cubicBezTo>
                  <a:cubicBezTo>
                    <a:pt x="2764" y="9782"/>
                    <a:pt x="2243" y="10801"/>
                    <a:pt x="1812" y="11866"/>
                  </a:cubicBezTo>
                  <a:cubicBezTo>
                    <a:pt x="1155" y="13384"/>
                    <a:pt x="657" y="14992"/>
                    <a:pt x="317" y="16623"/>
                  </a:cubicBezTo>
                  <a:cubicBezTo>
                    <a:pt x="181" y="17280"/>
                    <a:pt x="68" y="17960"/>
                    <a:pt x="0" y="18639"/>
                  </a:cubicBezTo>
                  <a:lnTo>
                    <a:pt x="1812" y="18798"/>
                  </a:lnTo>
                  <a:cubicBezTo>
                    <a:pt x="1880" y="18186"/>
                    <a:pt x="1971" y="17574"/>
                    <a:pt x="2107" y="16985"/>
                  </a:cubicBezTo>
                  <a:cubicBezTo>
                    <a:pt x="2424" y="15468"/>
                    <a:pt x="2877" y="13973"/>
                    <a:pt x="3489" y="12545"/>
                  </a:cubicBezTo>
                  <a:cubicBezTo>
                    <a:pt x="4327" y="10484"/>
                    <a:pt x="5550" y="8581"/>
                    <a:pt x="7045" y="6905"/>
                  </a:cubicBezTo>
                  <a:cubicBezTo>
                    <a:pt x="7929" y="5976"/>
                    <a:pt x="8926" y="5138"/>
                    <a:pt x="9990" y="4435"/>
                  </a:cubicBezTo>
                  <a:cubicBezTo>
                    <a:pt x="10285" y="4232"/>
                    <a:pt x="10557" y="4096"/>
                    <a:pt x="10851" y="3914"/>
                  </a:cubicBezTo>
                  <a:cubicBezTo>
                    <a:pt x="11123" y="3733"/>
                    <a:pt x="11440" y="3597"/>
                    <a:pt x="11735" y="3461"/>
                  </a:cubicBezTo>
                  <a:cubicBezTo>
                    <a:pt x="12324" y="3167"/>
                    <a:pt x="12935" y="2918"/>
                    <a:pt x="13547" y="2691"/>
                  </a:cubicBezTo>
                  <a:cubicBezTo>
                    <a:pt x="14793" y="2238"/>
                    <a:pt x="16107" y="1966"/>
                    <a:pt x="17421" y="1853"/>
                  </a:cubicBezTo>
                  <a:cubicBezTo>
                    <a:pt x="17831" y="1818"/>
                    <a:pt x="18242" y="1800"/>
                    <a:pt x="18652" y="1800"/>
                  </a:cubicBezTo>
                  <a:cubicBezTo>
                    <a:pt x="19553" y="1800"/>
                    <a:pt x="20452" y="1886"/>
                    <a:pt x="21340" y="2057"/>
                  </a:cubicBezTo>
                  <a:cubicBezTo>
                    <a:pt x="22540" y="2306"/>
                    <a:pt x="23696" y="2714"/>
                    <a:pt x="24783" y="3235"/>
                  </a:cubicBezTo>
                  <a:cubicBezTo>
                    <a:pt x="25757" y="3711"/>
                    <a:pt x="26663" y="4300"/>
                    <a:pt x="27524" y="4934"/>
                  </a:cubicBezTo>
                  <a:cubicBezTo>
                    <a:pt x="28770" y="5908"/>
                    <a:pt x="29903" y="7018"/>
                    <a:pt x="30877" y="8241"/>
                  </a:cubicBezTo>
                  <a:cubicBezTo>
                    <a:pt x="31239" y="8694"/>
                    <a:pt x="31511" y="9034"/>
                    <a:pt x="31670" y="9306"/>
                  </a:cubicBezTo>
                  <a:cubicBezTo>
                    <a:pt x="31851" y="9555"/>
                    <a:pt x="31941" y="9691"/>
                    <a:pt x="31941" y="9691"/>
                  </a:cubicBezTo>
                  <a:lnTo>
                    <a:pt x="33459" y="8694"/>
                  </a:lnTo>
                  <a:lnTo>
                    <a:pt x="33165" y="8264"/>
                  </a:lnTo>
                  <a:cubicBezTo>
                    <a:pt x="32983" y="8015"/>
                    <a:pt x="32689" y="7607"/>
                    <a:pt x="32304" y="7131"/>
                  </a:cubicBezTo>
                  <a:cubicBezTo>
                    <a:pt x="31239" y="5772"/>
                    <a:pt x="29993" y="4571"/>
                    <a:pt x="28634" y="3529"/>
                  </a:cubicBezTo>
                  <a:cubicBezTo>
                    <a:pt x="27683" y="2804"/>
                    <a:pt x="26663" y="2170"/>
                    <a:pt x="25598" y="1626"/>
                  </a:cubicBezTo>
                  <a:cubicBezTo>
                    <a:pt x="24353" y="1038"/>
                    <a:pt x="23039" y="584"/>
                    <a:pt x="21702" y="290"/>
                  </a:cubicBezTo>
                  <a:cubicBezTo>
                    <a:pt x="20685" y="102"/>
                    <a:pt x="19669" y="1"/>
                    <a:pt x="18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40;p32"/>
            <p:cNvSpPr/>
            <p:nvPr/>
          </p:nvSpPr>
          <p:spPr>
            <a:xfrm>
              <a:off x="5997429" y="690318"/>
              <a:ext cx="1202468" cy="685263"/>
            </a:xfrm>
            <a:custGeom>
              <a:avLst/>
              <a:gdLst/>
              <a:ahLst/>
              <a:cxnLst/>
              <a:rect l="l" t="t" r="r" b="b"/>
              <a:pathLst>
                <a:path w="30266" h="17248" extrusionOk="0">
                  <a:moveTo>
                    <a:pt x="16908" y="0"/>
                  </a:moveTo>
                  <a:cubicBezTo>
                    <a:pt x="16498" y="0"/>
                    <a:pt x="16087" y="18"/>
                    <a:pt x="15677" y="53"/>
                  </a:cubicBezTo>
                  <a:cubicBezTo>
                    <a:pt x="14340" y="167"/>
                    <a:pt x="13026" y="461"/>
                    <a:pt x="11780" y="914"/>
                  </a:cubicBezTo>
                  <a:cubicBezTo>
                    <a:pt x="11146" y="1141"/>
                    <a:pt x="10534" y="1390"/>
                    <a:pt x="9945" y="1684"/>
                  </a:cubicBezTo>
                  <a:cubicBezTo>
                    <a:pt x="9673" y="1843"/>
                    <a:pt x="9334" y="1956"/>
                    <a:pt x="9039" y="2138"/>
                  </a:cubicBezTo>
                  <a:cubicBezTo>
                    <a:pt x="8767" y="2296"/>
                    <a:pt x="8473" y="2455"/>
                    <a:pt x="8201" y="2659"/>
                  </a:cubicBezTo>
                  <a:cubicBezTo>
                    <a:pt x="7114" y="3361"/>
                    <a:pt x="6117" y="4199"/>
                    <a:pt x="5233" y="5150"/>
                  </a:cubicBezTo>
                  <a:cubicBezTo>
                    <a:pt x="3716" y="6827"/>
                    <a:pt x="2515" y="8730"/>
                    <a:pt x="1654" y="10814"/>
                  </a:cubicBezTo>
                  <a:cubicBezTo>
                    <a:pt x="1065" y="12241"/>
                    <a:pt x="589" y="13736"/>
                    <a:pt x="272" y="15254"/>
                  </a:cubicBezTo>
                  <a:cubicBezTo>
                    <a:pt x="159" y="15865"/>
                    <a:pt x="46" y="16477"/>
                    <a:pt x="0" y="17089"/>
                  </a:cubicBezTo>
                  <a:lnTo>
                    <a:pt x="1813" y="17247"/>
                  </a:lnTo>
                  <a:cubicBezTo>
                    <a:pt x="1881" y="16704"/>
                    <a:pt x="1971" y="16160"/>
                    <a:pt x="2085" y="15639"/>
                  </a:cubicBezTo>
                  <a:cubicBezTo>
                    <a:pt x="2379" y="14234"/>
                    <a:pt x="2787" y="12853"/>
                    <a:pt x="3353" y="11516"/>
                  </a:cubicBezTo>
                  <a:cubicBezTo>
                    <a:pt x="4123" y="9636"/>
                    <a:pt x="5211" y="7914"/>
                    <a:pt x="6593" y="6419"/>
                  </a:cubicBezTo>
                  <a:cubicBezTo>
                    <a:pt x="7363" y="5558"/>
                    <a:pt x="8246" y="4833"/>
                    <a:pt x="9198" y="4199"/>
                  </a:cubicBezTo>
                  <a:cubicBezTo>
                    <a:pt x="10194" y="3565"/>
                    <a:pt x="11259" y="3044"/>
                    <a:pt x="12369" y="2636"/>
                  </a:cubicBezTo>
                  <a:cubicBezTo>
                    <a:pt x="13502" y="2251"/>
                    <a:pt x="14657" y="1979"/>
                    <a:pt x="15835" y="1888"/>
                  </a:cubicBezTo>
                  <a:cubicBezTo>
                    <a:pt x="16196" y="1852"/>
                    <a:pt x="16560" y="1835"/>
                    <a:pt x="16924" y="1835"/>
                  </a:cubicBezTo>
                  <a:cubicBezTo>
                    <a:pt x="17702" y="1835"/>
                    <a:pt x="18484" y="1915"/>
                    <a:pt x="19256" y="2070"/>
                  </a:cubicBezTo>
                  <a:cubicBezTo>
                    <a:pt x="20298" y="2273"/>
                    <a:pt x="21317" y="2636"/>
                    <a:pt x="22269" y="3112"/>
                  </a:cubicBezTo>
                  <a:cubicBezTo>
                    <a:pt x="23130" y="3519"/>
                    <a:pt x="23945" y="4040"/>
                    <a:pt x="24715" y="4629"/>
                  </a:cubicBezTo>
                  <a:cubicBezTo>
                    <a:pt x="25848" y="5490"/>
                    <a:pt x="26890" y="6510"/>
                    <a:pt x="27773" y="7642"/>
                  </a:cubicBezTo>
                  <a:cubicBezTo>
                    <a:pt x="28113" y="8027"/>
                    <a:pt x="28340" y="8367"/>
                    <a:pt x="28498" y="8594"/>
                  </a:cubicBezTo>
                  <a:lnTo>
                    <a:pt x="28748" y="8956"/>
                  </a:lnTo>
                  <a:lnTo>
                    <a:pt x="30265" y="7937"/>
                  </a:lnTo>
                  <a:lnTo>
                    <a:pt x="29994" y="7552"/>
                  </a:lnTo>
                  <a:cubicBezTo>
                    <a:pt x="29812" y="7302"/>
                    <a:pt x="29563" y="6917"/>
                    <a:pt x="29201" y="6487"/>
                  </a:cubicBezTo>
                  <a:cubicBezTo>
                    <a:pt x="28204" y="5241"/>
                    <a:pt x="27071" y="4131"/>
                    <a:pt x="25825" y="3157"/>
                  </a:cubicBezTo>
                  <a:cubicBezTo>
                    <a:pt x="24964" y="2500"/>
                    <a:pt x="24058" y="1934"/>
                    <a:pt x="23084" y="1458"/>
                  </a:cubicBezTo>
                  <a:cubicBezTo>
                    <a:pt x="21974" y="914"/>
                    <a:pt x="20819" y="529"/>
                    <a:pt x="19618" y="257"/>
                  </a:cubicBezTo>
                  <a:cubicBezTo>
                    <a:pt x="18715" y="86"/>
                    <a:pt x="17812" y="0"/>
                    <a:pt x="16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41;p32"/>
            <p:cNvSpPr/>
            <p:nvPr/>
          </p:nvSpPr>
          <p:spPr>
            <a:xfrm>
              <a:off x="6066718" y="759289"/>
              <a:ext cx="1075571" cy="622688"/>
            </a:xfrm>
            <a:custGeom>
              <a:avLst/>
              <a:gdLst/>
              <a:ahLst/>
              <a:cxnLst/>
              <a:rect l="l" t="t" r="r" b="b"/>
              <a:pathLst>
                <a:path w="27072" h="15673" extrusionOk="0">
                  <a:moveTo>
                    <a:pt x="15058" y="0"/>
                  </a:moveTo>
                  <a:cubicBezTo>
                    <a:pt x="14729" y="0"/>
                    <a:pt x="14399" y="13"/>
                    <a:pt x="14068" y="39"/>
                  </a:cubicBezTo>
                  <a:cubicBezTo>
                    <a:pt x="12891" y="152"/>
                    <a:pt x="11735" y="402"/>
                    <a:pt x="10603" y="809"/>
                  </a:cubicBezTo>
                  <a:cubicBezTo>
                    <a:pt x="9493" y="1217"/>
                    <a:pt x="8405" y="1738"/>
                    <a:pt x="7408" y="2372"/>
                  </a:cubicBezTo>
                  <a:cubicBezTo>
                    <a:pt x="6457" y="3007"/>
                    <a:pt x="5573" y="3754"/>
                    <a:pt x="4781" y="4592"/>
                  </a:cubicBezTo>
                  <a:cubicBezTo>
                    <a:pt x="3399" y="6110"/>
                    <a:pt x="2311" y="7854"/>
                    <a:pt x="1519" y="9735"/>
                  </a:cubicBezTo>
                  <a:cubicBezTo>
                    <a:pt x="975" y="11071"/>
                    <a:pt x="544" y="12453"/>
                    <a:pt x="250" y="13858"/>
                  </a:cubicBezTo>
                  <a:cubicBezTo>
                    <a:pt x="137" y="14379"/>
                    <a:pt x="91" y="14786"/>
                    <a:pt x="46" y="15058"/>
                  </a:cubicBezTo>
                  <a:cubicBezTo>
                    <a:pt x="1" y="15330"/>
                    <a:pt x="1" y="15489"/>
                    <a:pt x="1" y="15489"/>
                  </a:cubicBezTo>
                  <a:lnTo>
                    <a:pt x="1813" y="15670"/>
                  </a:lnTo>
                  <a:cubicBezTo>
                    <a:pt x="1813" y="15672"/>
                    <a:pt x="1813" y="15673"/>
                    <a:pt x="1813" y="15673"/>
                  </a:cubicBezTo>
                  <a:cubicBezTo>
                    <a:pt x="1817" y="15673"/>
                    <a:pt x="1866" y="15156"/>
                    <a:pt x="2040" y="14243"/>
                  </a:cubicBezTo>
                  <a:cubicBezTo>
                    <a:pt x="2311" y="12951"/>
                    <a:pt x="2696" y="11683"/>
                    <a:pt x="3218" y="10482"/>
                  </a:cubicBezTo>
                  <a:cubicBezTo>
                    <a:pt x="3920" y="8783"/>
                    <a:pt x="4894" y="7220"/>
                    <a:pt x="6117" y="5861"/>
                  </a:cubicBezTo>
                  <a:cubicBezTo>
                    <a:pt x="6797" y="5113"/>
                    <a:pt x="7567" y="4479"/>
                    <a:pt x="8405" y="3913"/>
                  </a:cubicBezTo>
                  <a:cubicBezTo>
                    <a:pt x="8632" y="3777"/>
                    <a:pt x="8858" y="3664"/>
                    <a:pt x="9062" y="3528"/>
                  </a:cubicBezTo>
                  <a:cubicBezTo>
                    <a:pt x="9289" y="3392"/>
                    <a:pt x="9515" y="3278"/>
                    <a:pt x="9764" y="3165"/>
                  </a:cubicBezTo>
                  <a:cubicBezTo>
                    <a:pt x="10240" y="2939"/>
                    <a:pt x="10716" y="2735"/>
                    <a:pt x="11214" y="2554"/>
                  </a:cubicBezTo>
                  <a:cubicBezTo>
                    <a:pt x="12188" y="2191"/>
                    <a:pt x="13208" y="1965"/>
                    <a:pt x="14250" y="1874"/>
                  </a:cubicBezTo>
                  <a:cubicBezTo>
                    <a:pt x="14534" y="1854"/>
                    <a:pt x="14818" y="1844"/>
                    <a:pt x="15101" y="1844"/>
                  </a:cubicBezTo>
                  <a:cubicBezTo>
                    <a:pt x="15790" y="1844"/>
                    <a:pt x="16475" y="1904"/>
                    <a:pt x="17149" y="2033"/>
                  </a:cubicBezTo>
                  <a:cubicBezTo>
                    <a:pt x="18055" y="2236"/>
                    <a:pt x="18939" y="2531"/>
                    <a:pt x="19755" y="2939"/>
                  </a:cubicBezTo>
                  <a:cubicBezTo>
                    <a:pt x="20525" y="3301"/>
                    <a:pt x="21250" y="3754"/>
                    <a:pt x="21907" y="4275"/>
                  </a:cubicBezTo>
                  <a:cubicBezTo>
                    <a:pt x="22926" y="5068"/>
                    <a:pt x="23855" y="5974"/>
                    <a:pt x="24670" y="6994"/>
                  </a:cubicBezTo>
                  <a:cubicBezTo>
                    <a:pt x="24965" y="7356"/>
                    <a:pt x="25191" y="7651"/>
                    <a:pt x="25327" y="7854"/>
                  </a:cubicBezTo>
                  <a:lnTo>
                    <a:pt x="25554" y="8172"/>
                  </a:lnTo>
                  <a:lnTo>
                    <a:pt x="27072" y="7152"/>
                  </a:lnTo>
                  <a:lnTo>
                    <a:pt x="26822" y="6790"/>
                  </a:lnTo>
                  <a:cubicBezTo>
                    <a:pt x="26664" y="6563"/>
                    <a:pt x="26437" y="6246"/>
                    <a:pt x="26097" y="5838"/>
                  </a:cubicBezTo>
                  <a:cubicBezTo>
                    <a:pt x="25191" y="4706"/>
                    <a:pt x="24172" y="3686"/>
                    <a:pt x="23017" y="2803"/>
                  </a:cubicBezTo>
                  <a:cubicBezTo>
                    <a:pt x="22246" y="2214"/>
                    <a:pt x="21431" y="1715"/>
                    <a:pt x="20570" y="1285"/>
                  </a:cubicBezTo>
                  <a:cubicBezTo>
                    <a:pt x="19596" y="809"/>
                    <a:pt x="18577" y="447"/>
                    <a:pt x="17512" y="243"/>
                  </a:cubicBezTo>
                  <a:cubicBezTo>
                    <a:pt x="16703" y="81"/>
                    <a:pt x="15882" y="0"/>
                    <a:pt x="150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42;p32"/>
            <p:cNvSpPr/>
            <p:nvPr/>
          </p:nvSpPr>
          <p:spPr>
            <a:xfrm>
              <a:off x="6135133" y="828539"/>
              <a:ext cx="949547" cy="559398"/>
            </a:xfrm>
            <a:custGeom>
              <a:avLst/>
              <a:gdLst/>
              <a:ahLst/>
              <a:cxnLst/>
              <a:rect l="l" t="t" r="r" b="b"/>
              <a:pathLst>
                <a:path w="23900" h="14080" extrusionOk="0">
                  <a:moveTo>
                    <a:pt x="13392" y="0"/>
                  </a:moveTo>
                  <a:cubicBezTo>
                    <a:pt x="13098" y="0"/>
                    <a:pt x="12803" y="13"/>
                    <a:pt x="12505" y="40"/>
                  </a:cubicBezTo>
                  <a:cubicBezTo>
                    <a:pt x="11463" y="131"/>
                    <a:pt x="10444" y="358"/>
                    <a:pt x="9470" y="720"/>
                  </a:cubicBezTo>
                  <a:cubicBezTo>
                    <a:pt x="8971" y="901"/>
                    <a:pt x="8473" y="1105"/>
                    <a:pt x="7997" y="1354"/>
                  </a:cubicBezTo>
                  <a:cubicBezTo>
                    <a:pt x="7748" y="1468"/>
                    <a:pt x="7521" y="1581"/>
                    <a:pt x="7295" y="1717"/>
                  </a:cubicBezTo>
                  <a:cubicBezTo>
                    <a:pt x="7068" y="1830"/>
                    <a:pt x="6842" y="1966"/>
                    <a:pt x="6638" y="2102"/>
                  </a:cubicBezTo>
                  <a:cubicBezTo>
                    <a:pt x="5800" y="2668"/>
                    <a:pt x="5007" y="3325"/>
                    <a:pt x="4327" y="4050"/>
                  </a:cubicBezTo>
                  <a:cubicBezTo>
                    <a:pt x="3104" y="5409"/>
                    <a:pt x="2107" y="6995"/>
                    <a:pt x="1405" y="8694"/>
                  </a:cubicBezTo>
                  <a:cubicBezTo>
                    <a:pt x="884" y="9917"/>
                    <a:pt x="499" y="11186"/>
                    <a:pt x="227" y="12477"/>
                  </a:cubicBezTo>
                  <a:cubicBezTo>
                    <a:pt x="136" y="12953"/>
                    <a:pt x="46" y="13428"/>
                    <a:pt x="0" y="13904"/>
                  </a:cubicBezTo>
                  <a:lnTo>
                    <a:pt x="1830" y="14062"/>
                  </a:lnTo>
                  <a:lnTo>
                    <a:pt x="1830" y="14062"/>
                  </a:lnTo>
                  <a:cubicBezTo>
                    <a:pt x="1835" y="13973"/>
                    <a:pt x="1889" y="13534"/>
                    <a:pt x="2017" y="12862"/>
                  </a:cubicBezTo>
                  <a:cubicBezTo>
                    <a:pt x="2266" y="11662"/>
                    <a:pt x="2628" y="10506"/>
                    <a:pt x="3104" y="9396"/>
                  </a:cubicBezTo>
                  <a:cubicBezTo>
                    <a:pt x="3716" y="7901"/>
                    <a:pt x="4576" y="6497"/>
                    <a:pt x="5664" y="5296"/>
                  </a:cubicBezTo>
                  <a:cubicBezTo>
                    <a:pt x="6253" y="4662"/>
                    <a:pt x="6910" y="4118"/>
                    <a:pt x="7635" y="3642"/>
                  </a:cubicBezTo>
                  <a:cubicBezTo>
                    <a:pt x="7816" y="3506"/>
                    <a:pt x="8020" y="3416"/>
                    <a:pt x="8201" y="3302"/>
                  </a:cubicBezTo>
                  <a:cubicBezTo>
                    <a:pt x="8382" y="3189"/>
                    <a:pt x="8586" y="3099"/>
                    <a:pt x="8790" y="2985"/>
                  </a:cubicBezTo>
                  <a:lnTo>
                    <a:pt x="8948" y="2917"/>
                  </a:lnTo>
                  <a:lnTo>
                    <a:pt x="9107" y="2849"/>
                  </a:lnTo>
                  <a:lnTo>
                    <a:pt x="9424" y="2713"/>
                  </a:lnTo>
                  <a:cubicBezTo>
                    <a:pt x="9651" y="2600"/>
                    <a:pt x="9855" y="2532"/>
                    <a:pt x="10081" y="2464"/>
                  </a:cubicBezTo>
                  <a:cubicBezTo>
                    <a:pt x="10919" y="2147"/>
                    <a:pt x="11780" y="1943"/>
                    <a:pt x="12664" y="1875"/>
                  </a:cubicBezTo>
                  <a:cubicBezTo>
                    <a:pt x="12908" y="1855"/>
                    <a:pt x="13153" y="1845"/>
                    <a:pt x="13397" y="1845"/>
                  </a:cubicBezTo>
                  <a:cubicBezTo>
                    <a:pt x="13966" y="1845"/>
                    <a:pt x="14533" y="1900"/>
                    <a:pt x="15088" y="2011"/>
                  </a:cubicBezTo>
                  <a:cubicBezTo>
                    <a:pt x="15835" y="2170"/>
                    <a:pt x="16583" y="2419"/>
                    <a:pt x="17285" y="2759"/>
                  </a:cubicBezTo>
                  <a:cubicBezTo>
                    <a:pt x="17919" y="3076"/>
                    <a:pt x="18554" y="3461"/>
                    <a:pt x="19120" y="3914"/>
                  </a:cubicBezTo>
                  <a:cubicBezTo>
                    <a:pt x="20049" y="4616"/>
                    <a:pt x="20864" y="5432"/>
                    <a:pt x="21589" y="6338"/>
                  </a:cubicBezTo>
                  <a:cubicBezTo>
                    <a:pt x="21861" y="6678"/>
                    <a:pt x="22065" y="6927"/>
                    <a:pt x="22178" y="7108"/>
                  </a:cubicBezTo>
                  <a:lnTo>
                    <a:pt x="22382" y="7403"/>
                  </a:lnTo>
                  <a:lnTo>
                    <a:pt x="23900" y="6383"/>
                  </a:lnTo>
                  <a:cubicBezTo>
                    <a:pt x="23900" y="6383"/>
                    <a:pt x="23832" y="6270"/>
                    <a:pt x="23696" y="6066"/>
                  </a:cubicBezTo>
                  <a:cubicBezTo>
                    <a:pt x="23537" y="5862"/>
                    <a:pt x="23333" y="5568"/>
                    <a:pt x="23039" y="5183"/>
                  </a:cubicBezTo>
                  <a:cubicBezTo>
                    <a:pt x="22223" y="4163"/>
                    <a:pt x="21272" y="3257"/>
                    <a:pt x="20253" y="2464"/>
                  </a:cubicBezTo>
                  <a:cubicBezTo>
                    <a:pt x="19573" y="1943"/>
                    <a:pt x="18848" y="1490"/>
                    <a:pt x="18100" y="1105"/>
                  </a:cubicBezTo>
                  <a:cubicBezTo>
                    <a:pt x="17262" y="697"/>
                    <a:pt x="16356" y="403"/>
                    <a:pt x="15450" y="199"/>
                  </a:cubicBezTo>
                  <a:cubicBezTo>
                    <a:pt x="14767" y="72"/>
                    <a:pt x="14083" y="0"/>
                    <a:pt x="13392" y="0"/>
                  </a:cubicBezTo>
                  <a:close/>
                  <a:moveTo>
                    <a:pt x="1830" y="14062"/>
                  </a:moveTo>
                  <a:cubicBezTo>
                    <a:pt x="1830" y="14074"/>
                    <a:pt x="1830" y="14079"/>
                    <a:pt x="1831" y="14079"/>
                  </a:cubicBezTo>
                  <a:cubicBezTo>
                    <a:pt x="1832" y="14079"/>
                    <a:pt x="1833" y="14074"/>
                    <a:pt x="1835" y="14063"/>
                  </a:cubicBezTo>
                  <a:lnTo>
                    <a:pt x="1830" y="1406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43;p32"/>
            <p:cNvSpPr/>
            <p:nvPr/>
          </p:nvSpPr>
          <p:spPr>
            <a:xfrm>
              <a:off x="6204422" y="898503"/>
              <a:ext cx="822649" cy="495513"/>
            </a:xfrm>
            <a:custGeom>
              <a:avLst/>
              <a:gdLst/>
              <a:ahLst/>
              <a:cxnLst/>
              <a:rect l="l" t="t" r="r" b="b"/>
              <a:pathLst>
                <a:path w="20706" h="12472" extrusionOk="0">
                  <a:moveTo>
                    <a:pt x="1" y="12279"/>
                  </a:moveTo>
                  <a:cubicBezTo>
                    <a:pt x="1" y="12287"/>
                    <a:pt x="1" y="12291"/>
                    <a:pt x="1" y="12291"/>
                  </a:cubicBezTo>
                  <a:cubicBezTo>
                    <a:pt x="2" y="12291"/>
                    <a:pt x="2" y="12287"/>
                    <a:pt x="3" y="12279"/>
                  </a:cubicBezTo>
                  <a:lnTo>
                    <a:pt x="3" y="12279"/>
                  </a:lnTo>
                  <a:lnTo>
                    <a:pt x="1" y="12279"/>
                  </a:lnTo>
                  <a:close/>
                  <a:moveTo>
                    <a:pt x="11759" y="0"/>
                  </a:moveTo>
                  <a:cubicBezTo>
                    <a:pt x="11479" y="0"/>
                    <a:pt x="11199" y="15"/>
                    <a:pt x="10920" y="46"/>
                  </a:cubicBezTo>
                  <a:cubicBezTo>
                    <a:pt x="10014" y="114"/>
                    <a:pt x="9153" y="318"/>
                    <a:pt x="8315" y="635"/>
                  </a:cubicBezTo>
                  <a:cubicBezTo>
                    <a:pt x="8088" y="703"/>
                    <a:pt x="7861" y="771"/>
                    <a:pt x="7658" y="884"/>
                  </a:cubicBezTo>
                  <a:lnTo>
                    <a:pt x="7318" y="1020"/>
                  </a:lnTo>
                  <a:lnTo>
                    <a:pt x="7159" y="1088"/>
                  </a:lnTo>
                  <a:lnTo>
                    <a:pt x="7001" y="1156"/>
                  </a:lnTo>
                  <a:cubicBezTo>
                    <a:pt x="6819" y="1270"/>
                    <a:pt x="6615" y="1360"/>
                    <a:pt x="6412" y="1473"/>
                  </a:cubicBezTo>
                  <a:cubicBezTo>
                    <a:pt x="6230" y="1587"/>
                    <a:pt x="6027" y="1700"/>
                    <a:pt x="5845" y="1813"/>
                  </a:cubicBezTo>
                  <a:cubicBezTo>
                    <a:pt x="5120" y="2289"/>
                    <a:pt x="4463" y="2855"/>
                    <a:pt x="3874" y="3490"/>
                  </a:cubicBezTo>
                  <a:cubicBezTo>
                    <a:pt x="2787" y="4690"/>
                    <a:pt x="1904" y="6072"/>
                    <a:pt x="1269" y="7590"/>
                  </a:cubicBezTo>
                  <a:cubicBezTo>
                    <a:pt x="794" y="8700"/>
                    <a:pt x="454" y="9855"/>
                    <a:pt x="205" y="11056"/>
                  </a:cubicBezTo>
                  <a:cubicBezTo>
                    <a:pt x="54" y="11772"/>
                    <a:pt x="13" y="12206"/>
                    <a:pt x="3" y="12279"/>
                  </a:cubicBezTo>
                  <a:lnTo>
                    <a:pt x="3" y="12279"/>
                  </a:lnTo>
                  <a:lnTo>
                    <a:pt x="1830" y="12437"/>
                  </a:lnTo>
                  <a:lnTo>
                    <a:pt x="1830" y="12437"/>
                  </a:lnTo>
                  <a:cubicBezTo>
                    <a:pt x="1838" y="12328"/>
                    <a:pt x="1882" y="11964"/>
                    <a:pt x="1994" y="11418"/>
                  </a:cubicBezTo>
                  <a:cubicBezTo>
                    <a:pt x="2221" y="10354"/>
                    <a:pt x="2538" y="9312"/>
                    <a:pt x="2968" y="8315"/>
                  </a:cubicBezTo>
                  <a:cubicBezTo>
                    <a:pt x="3512" y="7001"/>
                    <a:pt x="4260" y="5778"/>
                    <a:pt x="5211" y="4736"/>
                  </a:cubicBezTo>
                  <a:cubicBezTo>
                    <a:pt x="5687" y="4192"/>
                    <a:pt x="6253" y="3739"/>
                    <a:pt x="6842" y="3331"/>
                  </a:cubicBezTo>
                  <a:cubicBezTo>
                    <a:pt x="7001" y="3240"/>
                    <a:pt x="7159" y="3150"/>
                    <a:pt x="7318" y="3059"/>
                  </a:cubicBezTo>
                  <a:cubicBezTo>
                    <a:pt x="7476" y="2946"/>
                    <a:pt x="7635" y="2878"/>
                    <a:pt x="7793" y="2810"/>
                  </a:cubicBezTo>
                  <a:lnTo>
                    <a:pt x="7929" y="2742"/>
                  </a:lnTo>
                  <a:lnTo>
                    <a:pt x="8065" y="2674"/>
                  </a:lnTo>
                  <a:lnTo>
                    <a:pt x="8360" y="2561"/>
                  </a:lnTo>
                  <a:cubicBezTo>
                    <a:pt x="8541" y="2470"/>
                    <a:pt x="8722" y="2402"/>
                    <a:pt x="8926" y="2334"/>
                  </a:cubicBezTo>
                  <a:cubicBezTo>
                    <a:pt x="9606" y="2085"/>
                    <a:pt x="10331" y="1927"/>
                    <a:pt x="11078" y="1836"/>
                  </a:cubicBezTo>
                  <a:cubicBezTo>
                    <a:pt x="11242" y="1824"/>
                    <a:pt x="11407" y="1819"/>
                    <a:pt x="11574" y="1819"/>
                  </a:cubicBezTo>
                  <a:cubicBezTo>
                    <a:pt x="12050" y="1819"/>
                    <a:pt x="12533" y="1865"/>
                    <a:pt x="13004" y="1949"/>
                  </a:cubicBezTo>
                  <a:cubicBezTo>
                    <a:pt x="13615" y="2085"/>
                    <a:pt x="14204" y="2289"/>
                    <a:pt x="14748" y="2561"/>
                  </a:cubicBezTo>
                  <a:cubicBezTo>
                    <a:pt x="15314" y="2833"/>
                    <a:pt x="15835" y="3172"/>
                    <a:pt x="16311" y="3535"/>
                  </a:cubicBezTo>
                  <a:cubicBezTo>
                    <a:pt x="17127" y="4169"/>
                    <a:pt x="17852" y="4871"/>
                    <a:pt x="18486" y="5664"/>
                  </a:cubicBezTo>
                  <a:cubicBezTo>
                    <a:pt x="18735" y="5959"/>
                    <a:pt x="18894" y="6208"/>
                    <a:pt x="19007" y="6367"/>
                  </a:cubicBezTo>
                  <a:lnTo>
                    <a:pt x="19188" y="6616"/>
                  </a:lnTo>
                  <a:lnTo>
                    <a:pt x="20706" y="5574"/>
                  </a:lnTo>
                  <a:lnTo>
                    <a:pt x="20525" y="5302"/>
                  </a:lnTo>
                  <a:cubicBezTo>
                    <a:pt x="20389" y="5121"/>
                    <a:pt x="20208" y="4849"/>
                    <a:pt x="19913" y="4509"/>
                  </a:cubicBezTo>
                  <a:cubicBezTo>
                    <a:pt x="19188" y="3603"/>
                    <a:pt x="18350" y="2787"/>
                    <a:pt x="17444" y="2085"/>
                  </a:cubicBezTo>
                  <a:cubicBezTo>
                    <a:pt x="16855" y="1632"/>
                    <a:pt x="16221" y="1247"/>
                    <a:pt x="15564" y="930"/>
                  </a:cubicBezTo>
                  <a:cubicBezTo>
                    <a:pt x="14861" y="590"/>
                    <a:pt x="14136" y="341"/>
                    <a:pt x="13366" y="160"/>
                  </a:cubicBezTo>
                  <a:cubicBezTo>
                    <a:pt x="12831" y="55"/>
                    <a:pt x="12295" y="0"/>
                    <a:pt x="11759" y="0"/>
                  </a:cubicBezTo>
                  <a:close/>
                  <a:moveTo>
                    <a:pt x="1830" y="12437"/>
                  </a:moveTo>
                  <a:cubicBezTo>
                    <a:pt x="1828" y="12460"/>
                    <a:pt x="1828" y="12472"/>
                    <a:pt x="1829" y="12472"/>
                  </a:cubicBezTo>
                  <a:cubicBezTo>
                    <a:pt x="1830" y="12472"/>
                    <a:pt x="1832" y="12460"/>
                    <a:pt x="1836" y="12438"/>
                  </a:cubicBezTo>
                  <a:lnTo>
                    <a:pt x="1830" y="1243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44;p32"/>
            <p:cNvSpPr/>
            <p:nvPr/>
          </p:nvSpPr>
          <p:spPr>
            <a:xfrm>
              <a:off x="6638234" y="657303"/>
              <a:ext cx="674178" cy="504055"/>
            </a:xfrm>
            <a:custGeom>
              <a:avLst/>
              <a:gdLst/>
              <a:ahLst/>
              <a:cxnLst/>
              <a:rect l="l" t="t" r="r" b="b"/>
              <a:pathLst>
                <a:path w="16969" h="12687" extrusionOk="0">
                  <a:moveTo>
                    <a:pt x="9832" y="1"/>
                  </a:moveTo>
                  <a:cubicBezTo>
                    <a:pt x="8858" y="409"/>
                    <a:pt x="8065" y="1134"/>
                    <a:pt x="7567" y="2040"/>
                  </a:cubicBezTo>
                  <a:cubicBezTo>
                    <a:pt x="7567" y="2040"/>
                    <a:pt x="6311" y="880"/>
                    <a:pt x="4622" y="880"/>
                  </a:cubicBezTo>
                  <a:cubicBezTo>
                    <a:pt x="3715" y="880"/>
                    <a:pt x="2683" y="1214"/>
                    <a:pt x="1654" y="2244"/>
                  </a:cubicBezTo>
                  <a:cubicBezTo>
                    <a:pt x="1" y="3897"/>
                    <a:pt x="91" y="6185"/>
                    <a:pt x="499" y="7907"/>
                  </a:cubicBezTo>
                  <a:cubicBezTo>
                    <a:pt x="588" y="7903"/>
                    <a:pt x="678" y="7901"/>
                    <a:pt x="769" y="7901"/>
                  </a:cubicBezTo>
                  <a:cubicBezTo>
                    <a:pt x="1206" y="7901"/>
                    <a:pt x="1653" y="7945"/>
                    <a:pt x="2085" y="8020"/>
                  </a:cubicBezTo>
                  <a:cubicBezTo>
                    <a:pt x="2696" y="8156"/>
                    <a:pt x="3285" y="8360"/>
                    <a:pt x="3852" y="8632"/>
                  </a:cubicBezTo>
                  <a:cubicBezTo>
                    <a:pt x="4395" y="8904"/>
                    <a:pt x="4939" y="9243"/>
                    <a:pt x="5415" y="9606"/>
                  </a:cubicBezTo>
                  <a:cubicBezTo>
                    <a:pt x="6230" y="10240"/>
                    <a:pt x="6955" y="10965"/>
                    <a:pt x="7590" y="11758"/>
                  </a:cubicBezTo>
                  <a:cubicBezTo>
                    <a:pt x="7816" y="12030"/>
                    <a:pt x="7997" y="12279"/>
                    <a:pt x="8111" y="12438"/>
                  </a:cubicBezTo>
                  <a:lnTo>
                    <a:pt x="8269" y="12687"/>
                  </a:lnTo>
                  <a:lnTo>
                    <a:pt x="9810" y="11667"/>
                  </a:lnTo>
                  <a:lnTo>
                    <a:pt x="11169" y="10761"/>
                  </a:lnTo>
                  <a:lnTo>
                    <a:pt x="11237" y="10716"/>
                  </a:lnTo>
                  <a:lnTo>
                    <a:pt x="11259" y="10716"/>
                  </a:lnTo>
                  <a:lnTo>
                    <a:pt x="12709" y="9742"/>
                  </a:lnTo>
                  <a:lnTo>
                    <a:pt x="14136" y="8768"/>
                  </a:lnTo>
                  <a:lnTo>
                    <a:pt x="15428" y="7907"/>
                  </a:lnTo>
                  <a:lnTo>
                    <a:pt x="16968" y="6888"/>
                  </a:lnTo>
                  <a:lnTo>
                    <a:pt x="16651" y="6434"/>
                  </a:lnTo>
                  <a:cubicBezTo>
                    <a:pt x="16447" y="6163"/>
                    <a:pt x="16130" y="5710"/>
                    <a:pt x="15722" y="5211"/>
                  </a:cubicBezTo>
                  <a:cubicBezTo>
                    <a:pt x="14544" y="3761"/>
                    <a:pt x="13230" y="2447"/>
                    <a:pt x="11758" y="1315"/>
                  </a:cubicBezTo>
                  <a:cubicBezTo>
                    <a:pt x="11123" y="839"/>
                    <a:pt x="10489" y="409"/>
                    <a:pt x="9832" y="1"/>
                  </a:cubicBezTo>
                  <a:close/>
                </a:path>
              </a:pathLst>
            </a:cu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45;p32"/>
            <p:cNvSpPr/>
            <p:nvPr/>
          </p:nvSpPr>
          <p:spPr>
            <a:xfrm>
              <a:off x="5650904" y="1026752"/>
              <a:ext cx="913591" cy="572072"/>
            </a:xfrm>
            <a:custGeom>
              <a:avLst/>
              <a:gdLst/>
              <a:ahLst/>
              <a:cxnLst/>
              <a:rect l="l" t="t" r="r" b="b"/>
              <a:pathLst>
                <a:path w="22995" h="14399" extrusionOk="0">
                  <a:moveTo>
                    <a:pt x="12123" y="0"/>
                  </a:moveTo>
                  <a:cubicBezTo>
                    <a:pt x="12005" y="0"/>
                    <a:pt x="11883" y="4"/>
                    <a:pt x="11758" y="12"/>
                  </a:cubicBezTo>
                  <a:cubicBezTo>
                    <a:pt x="7363" y="284"/>
                    <a:pt x="7839" y="4520"/>
                    <a:pt x="7839" y="4520"/>
                  </a:cubicBezTo>
                  <a:cubicBezTo>
                    <a:pt x="7375" y="3042"/>
                    <a:pt x="6172" y="2288"/>
                    <a:pt x="4988" y="2288"/>
                  </a:cubicBezTo>
                  <a:cubicBezTo>
                    <a:pt x="3978" y="2288"/>
                    <a:pt x="2981" y="2838"/>
                    <a:pt x="2470" y="3954"/>
                  </a:cubicBezTo>
                  <a:cubicBezTo>
                    <a:pt x="1247" y="6650"/>
                    <a:pt x="3716" y="8032"/>
                    <a:pt x="3716" y="8032"/>
                  </a:cubicBezTo>
                  <a:cubicBezTo>
                    <a:pt x="3716" y="8032"/>
                    <a:pt x="1" y="9867"/>
                    <a:pt x="2108" y="12268"/>
                  </a:cubicBezTo>
                  <a:cubicBezTo>
                    <a:pt x="2633" y="12863"/>
                    <a:pt x="3198" y="13077"/>
                    <a:pt x="3738" y="13077"/>
                  </a:cubicBezTo>
                  <a:cubicBezTo>
                    <a:pt x="5109" y="13077"/>
                    <a:pt x="6321" y="11702"/>
                    <a:pt x="6321" y="11702"/>
                  </a:cubicBezTo>
                  <a:lnTo>
                    <a:pt x="6321" y="11702"/>
                  </a:lnTo>
                  <a:cubicBezTo>
                    <a:pt x="6321" y="11702"/>
                    <a:pt x="5982" y="14057"/>
                    <a:pt x="8677" y="14171"/>
                  </a:cubicBezTo>
                  <a:cubicBezTo>
                    <a:pt x="8716" y="14172"/>
                    <a:pt x="8754" y="14173"/>
                    <a:pt x="8792" y="14173"/>
                  </a:cubicBezTo>
                  <a:cubicBezTo>
                    <a:pt x="10920" y="14173"/>
                    <a:pt x="11554" y="11702"/>
                    <a:pt x="11554" y="11702"/>
                  </a:cubicBezTo>
                  <a:cubicBezTo>
                    <a:pt x="11554" y="11702"/>
                    <a:pt x="11974" y="14399"/>
                    <a:pt x="14474" y="14399"/>
                  </a:cubicBezTo>
                  <a:cubicBezTo>
                    <a:pt x="14505" y="14399"/>
                    <a:pt x="14536" y="14398"/>
                    <a:pt x="14567" y="14397"/>
                  </a:cubicBezTo>
                  <a:cubicBezTo>
                    <a:pt x="16923" y="14352"/>
                    <a:pt x="17263" y="11407"/>
                    <a:pt x="17263" y="11407"/>
                  </a:cubicBezTo>
                  <a:cubicBezTo>
                    <a:pt x="17263" y="11407"/>
                    <a:pt x="17795" y="12878"/>
                    <a:pt x="19092" y="12878"/>
                  </a:cubicBezTo>
                  <a:cubicBezTo>
                    <a:pt x="19444" y="12878"/>
                    <a:pt x="19852" y="12770"/>
                    <a:pt x="20321" y="12494"/>
                  </a:cubicBezTo>
                  <a:cubicBezTo>
                    <a:pt x="22020" y="11498"/>
                    <a:pt x="20706" y="9096"/>
                    <a:pt x="20706" y="9096"/>
                  </a:cubicBezTo>
                  <a:cubicBezTo>
                    <a:pt x="22994" y="7896"/>
                    <a:pt x="22609" y="4747"/>
                    <a:pt x="20661" y="3569"/>
                  </a:cubicBezTo>
                  <a:cubicBezTo>
                    <a:pt x="19991" y="3153"/>
                    <a:pt x="19363" y="3000"/>
                    <a:pt x="18802" y="3000"/>
                  </a:cubicBezTo>
                  <a:cubicBezTo>
                    <a:pt x="17257" y="3000"/>
                    <a:pt x="16221" y="4158"/>
                    <a:pt x="16221" y="4158"/>
                  </a:cubicBezTo>
                  <a:cubicBezTo>
                    <a:pt x="16221" y="4158"/>
                    <a:pt x="15965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46;p32"/>
            <p:cNvSpPr/>
            <p:nvPr/>
          </p:nvSpPr>
          <p:spPr>
            <a:xfrm>
              <a:off x="5650904" y="1158616"/>
              <a:ext cx="913591" cy="441082"/>
            </a:xfrm>
            <a:custGeom>
              <a:avLst/>
              <a:gdLst/>
              <a:ahLst/>
              <a:cxnLst/>
              <a:rect l="l" t="t" r="r" b="b"/>
              <a:pathLst>
                <a:path w="22995" h="11102" extrusionOk="0">
                  <a:moveTo>
                    <a:pt x="20208" y="1"/>
                  </a:moveTo>
                  <a:cubicBezTo>
                    <a:pt x="22632" y="2674"/>
                    <a:pt x="20253" y="5664"/>
                    <a:pt x="18984" y="6140"/>
                  </a:cubicBezTo>
                  <a:cubicBezTo>
                    <a:pt x="18820" y="6200"/>
                    <a:pt x="18658" y="6227"/>
                    <a:pt x="18500" y="6227"/>
                  </a:cubicBezTo>
                  <a:cubicBezTo>
                    <a:pt x="17418" y="6227"/>
                    <a:pt x="16538" y="4985"/>
                    <a:pt x="16538" y="4985"/>
                  </a:cubicBezTo>
                  <a:lnTo>
                    <a:pt x="16538" y="4985"/>
                  </a:lnTo>
                  <a:cubicBezTo>
                    <a:pt x="16538" y="4985"/>
                    <a:pt x="16878" y="8269"/>
                    <a:pt x="14748" y="8541"/>
                  </a:cubicBezTo>
                  <a:cubicBezTo>
                    <a:pt x="14654" y="8552"/>
                    <a:pt x="14562" y="8557"/>
                    <a:pt x="14472" y="8557"/>
                  </a:cubicBezTo>
                  <a:cubicBezTo>
                    <a:pt x="12504" y="8557"/>
                    <a:pt x="11758" y="6049"/>
                    <a:pt x="11758" y="6049"/>
                  </a:cubicBezTo>
                  <a:cubicBezTo>
                    <a:pt x="11758" y="6049"/>
                    <a:pt x="10428" y="8317"/>
                    <a:pt x="9329" y="8317"/>
                  </a:cubicBezTo>
                  <a:cubicBezTo>
                    <a:pt x="9308" y="8317"/>
                    <a:pt x="9287" y="8316"/>
                    <a:pt x="9266" y="8315"/>
                  </a:cubicBezTo>
                  <a:cubicBezTo>
                    <a:pt x="8179" y="8247"/>
                    <a:pt x="7137" y="5732"/>
                    <a:pt x="7137" y="5732"/>
                  </a:cubicBezTo>
                  <a:cubicBezTo>
                    <a:pt x="7137" y="5732"/>
                    <a:pt x="5964" y="7313"/>
                    <a:pt x="4768" y="7313"/>
                  </a:cubicBezTo>
                  <a:cubicBezTo>
                    <a:pt x="4613" y="7313"/>
                    <a:pt x="4458" y="7287"/>
                    <a:pt x="4305" y="7227"/>
                  </a:cubicBezTo>
                  <a:cubicBezTo>
                    <a:pt x="2991" y="6706"/>
                    <a:pt x="3716" y="4736"/>
                    <a:pt x="3716" y="4735"/>
                  </a:cubicBezTo>
                  <a:lnTo>
                    <a:pt x="3716" y="4735"/>
                  </a:lnTo>
                  <a:cubicBezTo>
                    <a:pt x="3716" y="4736"/>
                    <a:pt x="1" y="6548"/>
                    <a:pt x="2108" y="8949"/>
                  </a:cubicBezTo>
                  <a:cubicBezTo>
                    <a:pt x="2634" y="9552"/>
                    <a:pt x="3199" y="9768"/>
                    <a:pt x="3741" y="9768"/>
                  </a:cubicBezTo>
                  <a:cubicBezTo>
                    <a:pt x="5110" y="9768"/>
                    <a:pt x="6321" y="8383"/>
                    <a:pt x="6321" y="8383"/>
                  </a:cubicBezTo>
                  <a:lnTo>
                    <a:pt x="6321" y="8383"/>
                  </a:lnTo>
                  <a:cubicBezTo>
                    <a:pt x="6321" y="8383"/>
                    <a:pt x="5982" y="10738"/>
                    <a:pt x="8677" y="10874"/>
                  </a:cubicBezTo>
                  <a:cubicBezTo>
                    <a:pt x="8715" y="10876"/>
                    <a:pt x="8753" y="10877"/>
                    <a:pt x="8791" y="10877"/>
                  </a:cubicBezTo>
                  <a:cubicBezTo>
                    <a:pt x="10920" y="10877"/>
                    <a:pt x="11554" y="8383"/>
                    <a:pt x="11554" y="8383"/>
                  </a:cubicBezTo>
                  <a:cubicBezTo>
                    <a:pt x="11554" y="8383"/>
                    <a:pt x="11978" y="11101"/>
                    <a:pt x="14504" y="11101"/>
                  </a:cubicBezTo>
                  <a:cubicBezTo>
                    <a:pt x="14525" y="11101"/>
                    <a:pt x="14546" y="11101"/>
                    <a:pt x="14567" y="11101"/>
                  </a:cubicBezTo>
                  <a:cubicBezTo>
                    <a:pt x="16923" y="11056"/>
                    <a:pt x="17263" y="8088"/>
                    <a:pt x="17263" y="8088"/>
                  </a:cubicBezTo>
                  <a:cubicBezTo>
                    <a:pt x="17263" y="8088"/>
                    <a:pt x="17797" y="9579"/>
                    <a:pt x="19100" y="9579"/>
                  </a:cubicBezTo>
                  <a:cubicBezTo>
                    <a:pt x="19450" y="9579"/>
                    <a:pt x="19855" y="9472"/>
                    <a:pt x="20321" y="9198"/>
                  </a:cubicBezTo>
                  <a:cubicBezTo>
                    <a:pt x="22020" y="8201"/>
                    <a:pt x="20706" y="5800"/>
                    <a:pt x="20706" y="5800"/>
                  </a:cubicBezTo>
                  <a:cubicBezTo>
                    <a:pt x="22994" y="4599"/>
                    <a:pt x="22609" y="1451"/>
                    <a:pt x="20661" y="250"/>
                  </a:cubicBezTo>
                  <a:cubicBezTo>
                    <a:pt x="20525" y="159"/>
                    <a:pt x="20366" y="91"/>
                    <a:pt x="20208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47;p32"/>
            <p:cNvSpPr/>
            <p:nvPr/>
          </p:nvSpPr>
          <p:spPr>
            <a:xfrm>
              <a:off x="6655358" y="685630"/>
              <a:ext cx="910850" cy="571198"/>
            </a:xfrm>
            <a:custGeom>
              <a:avLst/>
              <a:gdLst/>
              <a:ahLst/>
              <a:cxnLst/>
              <a:rect l="l" t="t" r="r" b="b"/>
              <a:pathLst>
                <a:path w="22926" h="14377" extrusionOk="0">
                  <a:moveTo>
                    <a:pt x="12079" y="1"/>
                  </a:moveTo>
                  <a:cubicBezTo>
                    <a:pt x="11960" y="1"/>
                    <a:pt x="11838" y="5"/>
                    <a:pt x="11712" y="13"/>
                  </a:cubicBezTo>
                  <a:cubicBezTo>
                    <a:pt x="7340" y="285"/>
                    <a:pt x="7815" y="4498"/>
                    <a:pt x="7815" y="4498"/>
                  </a:cubicBezTo>
                  <a:cubicBezTo>
                    <a:pt x="7351" y="3032"/>
                    <a:pt x="6149" y="2277"/>
                    <a:pt x="4965" y="2277"/>
                  </a:cubicBezTo>
                  <a:cubicBezTo>
                    <a:pt x="3955" y="2277"/>
                    <a:pt x="2958" y="2828"/>
                    <a:pt x="2447" y="3955"/>
                  </a:cubicBezTo>
                  <a:cubicBezTo>
                    <a:pt x="1223" y="6650"/>
                    <a:pt x="3693" y="8009"/>
                    <a:pt x="3693" y="8009"/>
                  </a:cubicBezTo>
                  <a:cubicBezTo>
                    <a:pt x="3693" y="8009"/>
                    <a:pt x="0" y="9844"/>
                    <a:pt x="2107" y="12246"/>
                  </a:cubicBezTo>
                  <a:cubicBezTo>
                    <a:pt x="2626" y="12841"/>
                    <a:pt x="3186" y="13055"/>
                    <a:pt x="3723" y="13055"/>
                  </a:cubicBezTo>
                  <a:cubicBezTo>
                    <a:pt x="5085" y="13055"/>
                    <a:pt x="6297" y="11680"/>
                    <a:pt x="6298" y="11679"/>
                  </a:cubicBezTo>
                  <a:lnTo>
                    <a:pt x="6298" y="11679"/>
                  </a:lnTo>
                  <a:cubicBezTo>
                    <a:pt x="6298" y="11680"/>
                    <a:pt x="5958" y="14035"/>
                    <a:pt x="8631" y="14148"/>
                  </a:cubicBezTo>
                  <a:cubicBezTo>
                    <a:pt x="8670" y="14150"/>
                    <a:pt x="8709" y="14151"/>
                    <a:pt x="8747" y="14151"/>
                  </a:cubicBezTo>
                  <a:cubicBezTo>
                    <a:pt x="10896" y="14151"/>
                    <a:pt x="11531" y="11679"/>
                    <a:pt x="11531" y="11679"/>
                  </a:cubicBezTo>
                  <a:cubicBezTo>
                    <a:pt x="11531" y="11679"/>
                    <a:pt x="11929" y="14376"/>
                    <a:pt x="14428" y="14376"/>
                  </a:cubicBezTo>
                  <a:cubicBezTo>
                    <a:pt x="14458" y="14376"/>
                    <a:pt x="14490" y="14376"/>
                    <a:pt x="14521" y="14375"/>
                  </a:cubicBezTo>
                  <a:cubicBezTo>
                    <a:pt x="16877" y="14330"/>
                    <a:pt x="17217" y="11385"/>
                    <a:pt x="17217" y="11385"/>
                  </a:cubicBezTo>
                  <a:cubicBezTo>
                    <a:pt x="17217" y="11385"/>
                    <a:pt x="17749" y="12856"/>
                    <a:pt x="19046" y="12856"/>
                  </a:cubicBezTo>
                  <a:cubicBezTo>
                    <a:pt x="19398" y="12856"/>
                    <a:pt x="19806" y="12748"/>
                    <a:pt x="20275" y="12472"/>
                  </a:cubicBezTo>
                  <a:cubicBezTo>
                    <a:pt x="21951" y="11475"/>
                    <a:pt x="20637" y="9074"/>
                    <a:pt x="20637" y="9074"/>
                  </a:cubicBezTo>
                  <a:cubicBezTo>
                    <a:pt x="22925" y="7874"/>
                    <a:pt x="22563" y="4747"/>
                    <a:pt x="20615" y="3547"/>
                  </a:cubicBezTo>
                  <a:cubicBezTo>
                    <a:pt x="19941" y="3138"/>
                    <a:pt x="19312" y="2987"/>
                    <a:pt x="18751" y="2987"/>
                  </a:cubicBezTo>
                  <a:cubicBezTo>
                    <a:pt x="17201" y="2987"/>
                    <a:pt x="16175" y="4136"/>
                    <a:pt x="16175" y="4136"/>
                  </a:cubicBezTo>
                  <a:cubicBezTo>
                    <a:pt x="16175" y="4136"/>
                    <a:pt x="15919" y="1"/>
                    <a:pt x="12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48;p32"/>
            <p:cNvSpPr/>
            <p:nvPr/>
          </p:nvSpPr>
          <p:spPr>
            <a:xfrm>
              <a:off x="6655358" y="817534"/>
              <a:ext cx="910850" cy="438381"/>
            </a:xfrm>
            <a:custGeom>
              <a:avLst/>
              <a:gdLst/>
              <a:ahLst/>
              <a:cxnLst/>
              <a:rect l="l" t="t" r="r" b="b"/>
              <a:pathLst>
                <a:path w="22926" h="11034" extrusionOk="0">
                  <a:moveTo>
                    <a:pt x="20162" y="0"/>
                  </a:moveTo>
                  <a:lnTo>
                    <a:pt x="20162" y="0"/>
                  </a:lnTo>
                  <a:cubicBezTo>
                    <a:pt x="22563" y="2651"/>
                    <a:pt x="20207" y="5664"/>
                    <a:pt x="18916" y="6117"/>
                  </a:cubicBezTo>
                  <a:cubicBezTo>
                    <a:pt x="18759" y="6173"/>
                    <a:pt x="18604" y="6197"/>
                    <a:pt x="18453" y="6197"/>
                  </a:cubicBezTo>
                  <a:cubicBezTo>
                    <a:pt x="17380" y="6197"/>
                    <a:pt x="16492" y="4962"/>
                    <a:pt x="16492" y="4961"/>
                  </a:cubicBezTo>
                  <a:lnTo>
                    <a:pt x="16492" y="4961"/>
                  </a:lnTo>
                  <a:cubicBezTo>
                    <a:pt x="16492" y="4962"/>
                    <a:pt x="16854" y="8246"/>
                    <a:pt x="14702" y="8495"/>
                  </a:cubicBezTo>
                  <a:cubicBezTo>
                    <a:pt x="14599" y="8508"/>
                    <a:pt x="14500" y="8514"/>
                    <a:pt x="14403" y="8514"/>
                  </a:cubicBezTo>
                  <a:cubicBezTo>
                    <a:pt x="12454" y="8514"/>
                    <a:pt x="11735" y="6026"/>
                    <a:pt x="11735" y="6026"/>
                  </a:cubicBezTo>
                  <a:cubicBezTo>
                    <a:pt x="11735" y="6026"/>
                    <a:pt x="10383" y="8294"/>
                    <a:pt x="9305" y="8294"/>
                  </a:cubicBezTo>
                  <a:cubicBezTo>
                    <a:pt x="9284" y="8294"/>
                    <a:pt x="9263" y="8293"/>
                    <a:pt x="9243" y="8291"/>
                  </a:cubicBezTo>
                  <a:cubicBezTo>
                    <a:pt x="8155" y="8223"/>
                    <a:pt x="7113" y="5709"/>
                    <a:pt x="7113" y="5709"/>
                  </a:cubicBezTo>
                  <a:cubicBezTo>
                    <a:pt x="7113" y="5709"/>
                    <a:pt x="5941" y="7290"/>
                    <a:pt x="4760" y="7290"/>
                  </a:cubicBezTo>
                  <a:cubicBezTo>
                    <a:pt x="4607" y="7290"/>
                    <a:pt x="4455" y="7264"/>
                    <a:pt x="4304" y="7204"/>
                  </a:cubicBezTo>
                  <a:cubicBezTo>
                    <a:pt x="2968" y="6683"/>
                    <a:pt x="3692" y="4690"/>
                    <a:pt x="3693" y="4689"/>
                  </a:cubicBezTo>
                  <a:lnTo>
                    <a:pt x="3693" y="4689"/>
                  </a:lnTo>
                  <a:cubicBezTo>
                    <a:pt x="3692" y="4690"/>
                    <a:pt x="0" y="6502"/>
                    <a:pt x="2107" y="8903"/>
                  </a:cubicBezTo>
                  <a:cubicBezTo>
                    <a:pt x="2626" y="9498"/>
                    <a:pt x="3186" y="9712"/>
                    <a:pt x="3723" y="9712"/>
                  </a:cubicBezTo>
                  <a:cubicBezTo>
                    <a:pt x="5085" y="9712"/>
                    <a:pt x="6297" y="8337"/>
                    <a:pt x="6298" y="8337"/>
                  </a:cubicBezTo>
                  <a:lnTo>
                    <a:pt x="6298" y="8337"/>
                  </a:lnTo>
                  <a:cubicBezTo>
                    <a:pt x="6298" y="8337"/>
                    <a:pt x="5958" y="10693"/>
                    <a:pt x="8631" y="10806"/>
                  </a:cubicBezTo>
                  <a:cubicBezTo>
                    <a:pt x="8679" y="10808"/>
                    <a:pt x="8727" y="10809"/>
                    <a:pt x="8773" y="10809"/>
                  </a:cubicBezTo>
                  <a:cubicBezTo>
                    <a:pt x="10902" y="10809"/>
                    <a:pt x="11531" y="8337"/>
                    <a:pt x="11531" y="8337"/>
                  </a:cubicBezTo>
                  <a:cubicBezTo>
                    <a:pt x="11531" y="8337"/>
                    <a:pt x="11929" y="11034"/>
                    <a:pt x="14428" y="11034"/>
                  </a:cubicBezTo>
                  <a:cubicBezTo>
                    <a:pt x="14458" y="11034"/>
                    <a:pt x="14490" y="11033"/>
                    <a:pt x="14521" y="11032"/>
                  </a:cubicBezTo>
                  <a:cubicBezTo>
                    <a:pt x="16877" y="10987"/>
                    <a:pt x="17217" y="8042"/>
                    <a:pt x="17217" y="8042"/>
                  </a:cubicBezTo>
                  <a:cubicBezTo>
                    <a:pt x="17217" y="8042"/>
                    <a:pt x="17749" y="9514"/>
                    <a:pt x="19046" y="9514"/>
                  </a:cubicBezTo>
                  <a:cubicBezTo>
                    <a:pt x="19398" y="9514"/>
                    <a:pt x="19806" y="9405"/>
                    <a:pt x="20275" y="9129"/>
                  </a:cubicBezTo>
                  <a:cubicBezTo>
                    <a:pt x="21951" y="8155"/>
                    <a:pt x="20637" y="5732"/>
                    <a:pt x="20637" y="5732"/>
                  </a:cubicBezTo>
                  <a:cubicBezTo>
                    <a:pt x="22925" y="4554"/>
                    <a:pt x="22563" y="1427"/>
                    <a:pt x="20615" y="227"/>
                  </a:cubicBezTo>
                  <a:cubicBezTo>
                    <a:pt x="20456" y="136"/>
                    <a:pt x="20320" y="68"/>
                    <a:pt x="20162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49;p32"/>
            <p:cNvSpPr/>
            <p:nvPr/>
          </p:nvSpPr>
          <p:spPr>
            <a:xfrm>
              <a:off x="6143238" y="685908"/>
              <a:ext cx="211761" cy="160350"/>
            </a:xfrm>
            <a:custGeom>
              <a:avLst/>
              <a:gdLst/>
              <a:ahLst/>
              <a:cxnLst/>
              <a:rect l="l" t="t" r="r" b="b"/>
              <a:pathLst>
                <a:path w="5330" h="4036" extrusionOk="0">
                  <a:moveTo>
                    <a:pt x="4636" y="1"/>
                  </a:moveTo>
                  <a:cubicBezTo>
                    <a:pt x="4506" y="1"/>
                    <a:pt x="4348" y="45"/>
                    <a:pt x="4169" y="142"/>
                  </a:cubicBezTo>
                  <a:cubicBezTo>
                    <a:pt x="4169" y="142"/>
                    <a:pt x="0" y="1886"/>
                    <a:pt x="0" y="3698"/>
                  </a:cubicBezTo>
                  <a:cubicBezTo>
                    <a:pt x="0" y="3937"/>
                    <a:pt x="135" y="4035"/>
                    <a:pt x="358" y="4035"/>
                  </a:cubicBezTo>
                  <a:cubicBezTo>
                    <a:pt x="1063" y="4035"/>
                    <a:pt x="2644" y="3044"/>
                    <a:pt x="3557" y="2407"/>
                  </a:cubicBezTo>
                  <a:cubicBezTo>
                    <a:pt x="5254" y="1244"/>
                    <a:pt x="5330" y="1"/>
                    <a:pt x="4636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50;p32"/>
            <p:cNvSpPr/>
            <p:nvPr/>
          </p:nvSpPr>
          <p:spPr>
            <a:xfrm>
              <a:off x="6068546" y="859806"/>
              <a:ext cx="77434" cy="66309"/>
            </a:xfrm>
            <a:custGeom>
              <a:avLst/>
              <a:gdLst/>
              <a:ahLst/>
              <a:cxnLst/>
              <a:rect l="l" t="t" r="r" b="b"/>
              <a:pathLst>
                <a:path w="1949" h="1669" extrusionOk="0">
                  <a:moveTo>
                    <a:pt x="1133" y="1"/>
                  </a:moveTo>
                  <a:cubicBezTo>
                    <a:pt x="385" y="1"/>
                    <a:pt x="0" y="907"/>
                    <a:pt x="544" y="1428"/>
                  </a:cubicBezTo>
                  <a:cubicBezTo>
                    <a:pt x="710" y="1594"/>
                    <a:pt x="914" y="1668"/>
                    <a:pt x="1113" y="1668"/>
                  </a:cubicBezTo>
                  <a:cubicBezTo>
                    <a:pt x="1539" y="1668"/>
                    <a:pt x="1948" y="1332"/>
                    <a:pt x="1948" y="839"/>
                  </a:cubicBezTo>
                  <a:cubicBezTo>
                    <a:pt x="1948" y="363"/>
                    <a:pt x="1586" y="1"/>
                    <a:pt x="1133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133277" y="877253"/>
            <a:ext cx="571669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Коришћени извори</a:t>
            </a:r>
          </a:p>
          <a:p>
            <a:pPr algn="ctr"/>
            <a:endParaRPr lang="sr-Cyrl-R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sr-Cyrl-RS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Шјан</a:t>
            </a:r>
            <a:r>
              <a:rPr lang="sr-Cyrl-R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Шо </a:t>
            </a:r>
            <a:r>
              <a:rPr lang="sr-Cyrl-RS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Шин</a:t>
            </a:r>
            <a:r>
              <a:rPr lang="sr-Cyrl-R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Орели</a:t>
            </a:r>
            <a:r>
              <a:rPr lang="sr-Cyrl-R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(2022):  </a:t>
            </a:r>
            <a:r>
              <a:rPr lang="sr-Cyrl-RS" sz="16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Гашина</a:t>
            </a:r>
            <a:r>
              <a:rPr lang="sr-Cyrl-RS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осећања. Љутим се. </a:t>
            </a:r>
            <a:r>
              <a:rPr lang="sr-Cyrl-R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(с француског превела Зорана </a:t>
            </a:r>
            <a:r>
              <a:rPr lang="sr-Cyrl-RS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Рацков</a:t>
            </a:r>
            <a:r>
              <a:rPr lang="sr-Cyrl-R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Београд: Креативни центар. </a:t>
            </a:r>
          </a:p>
          <a:p>
            <a:pPr marL="342900" lvl="0" indent="-342900">
              <a:buFont typeface="Arial"/>
              <a:buAutoNum type="arabicPeriod"/>
            </a:pPr>
            <a:r>
              <a:rPr lang="sr-Cyrl-RS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Усорен</a:t>
            </a:r>
            <a:r>
              <a:rPr lang="sr-Cyrl-R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Рагнхилд</a:t>
            </a:r>
            <a:r>
              <a:rPr lang="sr-Cyrl-R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R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sr-Cyrl-R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R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sr-Cyrl-R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Ples</a:t>
            </a:r>
            <a:r>
              <a:rPr lang="en-US" sz="1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pisanja</a:t>
            </a:r>
            <a:r>
              <a:rPr lang="en-US" sz="1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1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najmlađe</a:t>
            </a:r>
            <a:r>
              <a:rPr lang="sr-Cyrl-RS" sz="1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Latn-RS" sz="1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Program </a:t>
            </a:r>
            <a:r>
              <a:rPr lang="sr-Latn-RS" sz="1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predvježbi</a:t>
            </a:r>
            <a:r>
              <a:rPr lang="sr-Latn-RS" sz="1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za djecu u dobi od 3 do 5 godina. </a:t>
            </a:r>
            <a:r>
              <a:rPr lang="sr-Latn-RS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Lekenik</a:t>
            </a:r>
            <a:r>
              <a:rPr lang="sr-Latn-R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Ostvarenje </a:t>
            </a:r>
            <a:r>
              <a:rPr lang="sr-Latn-RS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d.o.o</a:t>
            </a:r>
            <a:r>
              <a:rPr lang="sr-Latn-R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sr-Cyrl-R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Композиција П. И. Чајковског ,,Концерт за клавир и оркестар у б-молу’’ преузета са 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https://www.youtube.com/watch?v=dee7hq2IL7E</a:t>
            </a:r>
            <a:r>
              <a:rPr lang="sr-Cyrl-R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дана 24.04.2023</a:t>
            </a:r>
            <a:r>
              <a:rPr lang="sr-Cyrl-R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Cyrl-R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7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11510"/>
            <a:ext cx="3219530" cy="42927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059582"/>
            <a:ext cx="345638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Деци смо читале причу из едиције </a:t>
            </a:r>
            <a:r>
              <a:rPr lang="sr-Cyrl-RS" sz="20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Гашина</a:t>
            </a:r>
            <a:r>
              <a:rPr lang="sr-Cyrl-RS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осећања </a:t>
            </a:r>
            <a:r>
              <a:rPr lang="sr-Cyrl-R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 називом </a:t>
            </a:r>
            <a:r>
              <a:rPr lang="sr-Cyrl-RS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Љутим се</a:t>
            </a:r>
            <a:r>
              <a:rPr lang="sr-Cyrl-R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Посматрали смо </a:t>
            </a:r>
            <a:r>
              <a:rPr lang="sr-Cyrl-R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Гашину</a:t>
            </a:r>
            <a:r>
              <a:rPr lang="sr-Cyrl-R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гриву и различите изразе лица и покушавали да уочимо која осећања представљају.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620519"/>
            <a:ext cx="34563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Посматрали смо скалу </a:t>
            </a:r>
            <a:r>
              <a:rPr lang="sr-Cyrl-RS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Гашиних</a:t>
            </a:r>
            <a:r>
              <a:rPr lang="sr-Cyrl-R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расположења и разговарали о томе како се свако од нас данас осећа, као и због чега се тако осећамо. </a:t>
            </a:r>
            <a:br>
              <a:rPr lang="sr-Cyrl-R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простор смо </a:t>
            </a:r>
            <a:r>
              <a:rPr lang="sr-Cyrl-RS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унеле</a:t>
            </a:r>
            <a:r>
              <a:rPr lang="sr-Cyrl-R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точак осећања и позвале децу да и на овај начин изразе своја осећања, стављајући штипаљку са својим симболом (којим су и иначе обележени њихови предмети у соби) на део који описује њихово тренутно расположење. </a:t>
            </a:r>
            <a:endParaRPr lang="en-US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1059582"/>
            <a:ext cx="3913749" cy="3089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3724" y="512467"/>
            <a:ext cx="3744416" cy="36856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483518"/>
            <a:ext cx="337540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Причу смо читали уз испитивање хоризонта дечјих очекивања, како бисмо увидели њихове претпоставке о узроцима </a:t>
            </a:r>
            <a:r>
              <a:rPr lang="sr-Cyrl-R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Гашине</a:t>
            </a:r>
            <a:r>
              <a:rPr lang="sr-Cyrl-R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љутње. Током разговора смо деци постављали и питања попут: </a:t>
            </a:r>
          </a:p>
          <a:p>
            <a:pPr marL="285750" indent="-285750">
              <a:buClr>
                <a:schemeClr val="tx2"/>
              </a:buClr>
              <a:buFont typeface="Courier New" pitchFamily="49" charset="0"/>
              <a:buChar char="o"/>
            </a:pPr>
            <a:r>
              <a:rPr lang="sr-Cyrl-RS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Шта вас може да наљути?</a:t>
            </a:r>
            <a:endParaRPr lang="sr-Cyrl-R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chemeClr val="tx2"/>
              </a:buClr>
              <a:buFont typeface="Courier New" pitchFamily="49" charset="0"/>
              <a:buChar char="o"/>
            </a:pPr>
            <a:r>
              <a:rPr lang="sr-Cyrl-RS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Шта радите када сте љути?</a:t>
            </a:r>
          </a:p>
          <a:p>
            <a:pPr marL="285750" indent="-285750">
              <a:buClr>
                <a:schemeClr val="tx2"/>
              </a:buClr>
              <a:buFont typeface="Courier New" pitchFamily="49" charset="0"/>
              <a:buChar char="o"/>
            </a:pPr>
            <a:r>
              <a:rPr lang="sr-Cyrl-RS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 изгледате када се наљутите?</a:t>
            </a:r>
          </a:p>
          <a:p>
            <a:pPr marL="285750" indent="-285750">
              <a:buClr>
                <a:schemeClr val="tx2"/>
              </a:buClr>
              <a:buFont typeface="Courier New" pitchFamily="49" charset="0"/>
              <a:buChar char="o"/>
            </a:pPr>
            <a:r>
              <a:rPr lang="sr-Cyrl-RS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 се борите са љутњом?</a:t>
            </a:r>
          </a:p>
          <a:p>
            <a:pPr marL="285750" indent="-285750">
              <a:buClr>
                <a:schemeClr val="tx2"/>
              </a:buClr>
              <a:buFont typeface="Courier New" pitchFamily="49" charset="0"/>
              <a:buChar char="o"/>
            </a:pPr>
            <a:r>
              <a:rPr lang="sr-Cyrl-RS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Шта мислите, како се Гаша бори са љутњом?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5712" y="452739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М. нам показује како изгледа када се она наљути.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157" y="1275606"/>
            <a:ext cx="3145779" cy="34804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5" y="1259539"/>
            <a:ext cx="3175955" cy="349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3587" y="411510"/>
            <a:ext cx="7164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Истраживали смо начин на који се Гаша бори са љутњом и покушали да посебним начином дисања отерамо облак беса.  </a:t>
            </a: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"/>
          <a:stretch/>
        </p:blipFill>
        <p:spPr>
          <a:xfrm>
            <a:off x="4355976" y="627534"/>
            <a:ext cx="4692361" cy="3816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288901"/>
            <a:ext cx="4248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Подстакнути </a:t>
            </a:r>
            <a:r>
              <a:rPr lang="sr-Cyrl-R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Гашиним</a:t>
            </a:r>
            <a:r>
              <a:rPr lang="sr-Cyrl-R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облаком љутње, а уз примену плеса писања који истиче да је стварање покрета из сопствених емоција од примарне важности за децу, осмислили смо ликовну активност. </a:t>
            </a:r>
            <a:br>
              <a:rPr lang="sr-Cyrl-R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 смо обложили </a:t>
            </a:r>
            <a:r>
              <a:rPr lang="sr-Cyrl-R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пријањајућом</a:t>
            </a:r>
            <a:r>
              <a:rPr lang="sr-Cyrl-R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фолијом, на коју смо нацртали облак љутње и у њега додали различите нијансе темпере.</a:t>
            </a:r>
            <a:br>
              <a:rPr lang="sr-Cyrl-R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 је плес писања неодвојив од музике, дошли смо на идеју да љутњу отерамо ,,разношењем’’ боја по облаку различитим покретима, уз подстицај у виду једног сегмента композиције П. И. Чајковског ,,Концерт за клавир и оркестар у б-молу’’. </a:t>
            </a: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4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964" y="936104"/>
            <a:ext cx="4677139" cy="35078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86" y="268836"/>
            <a:ext cx="40619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Подстицале смо децу да своја осећања покушају да изразе различитим покретима руку (песницом, лактом, коришћењем једне или обема рукама истовремено), као и различитим интензитетом и брзином. </a:t>
            </a:r>
            <a:br>
              <a:rPr lang="sr-Cyrl-R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Циљ ове активности је био да деци буде угодно у сопственом телу, да се препусте сопственим емоцијама и покушају да их регулишу извођењем различитих покрета без страха од грешке. </a:t>
            </a:r>
            <a:br>
              <a:rPr lang="sr-Cyrl-R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Управо из тог разлога, како деца не би била у страху од тога да ће се испрљати темпером  и како би могла да се опусте, боја у облаку се налази између два слоја </a:t>
            </a:r>
            <a:r>
              <a:rPr lang="sr-Cyrl-RS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пријањајуће</a:t>
            </a:r>
            <a:r>
              <a:rPr lang="sr-Cyrl-R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фолије.</a:t>
            </a:r>
            <a:endParaRPr lang="en-US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6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067" y="790222"/>
            <a:ext cx="4086578" cy="3102944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716016" y="790222"/>
            <a:ext cx="4176890" cy="31029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4155925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Тамни облак љутње (на почетку активности)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2273" y="415592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E056C6"/>
                </a:solidFill>
                <a:latin typeface="Times New Roman" pitchFamily="18" charset="0"/>
                <a:cs typeface="Times New Roman" pitchFamily="18" charset="0"/>
              </a:rPr>
              <a:t>Шарени облак (на крају активности)</a:t>
            </a:r>
            <a:endParaRPr lang="en-US" dirty="0">
              <a:solidFill>
                <a:srgbClr val="E056C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63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334790"/>
            <a:ext cx="3636678" cy="4466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342215"/>
            <a:ext cx="4752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крају, разговарале смо са децом о њиховим доживљајима изазваним реализованом активношћу и о начинима на које можемо убудуће терати љутњу. Имајући у виду да смо у процесу адаптације и да се наша деца најчешће ,,боре’’ са бесом ујутру, при доласку у вртић, договорили смо се да облак љутње </a:t>
            </a:r>
            <a:r>
              <a:rPr lang="sr-Cyrl-RS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позиционирамо</a:t>
            </a:r>
            <a:r>
              <a:rPr lang="sr-Cyrl-R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 самом уласку у собу. </a:t>
            </a:r>
            <a:br>
              <a:rPr lang="sr-Cyrl-R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оквиру облака, деца могу да отерају љутњу на различите начине: </a:t>
            </a:r>
          </a:p>
          <a:p>
            <a:pPr marL="342900" indent="-342900">
              <a:buClr>
                <a:schemeClr val="tx2"/>
              </a:buClr>
              <a:buAutoNum type="arabicPeriod"/>
            </a:pPr>
            <a:r>
              <a:rPr lang="sr-Cyrl-R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Извођењем посебног начина дисања којем нас је Гаша научио; </a:t>
            </a:r>
          </a:p>
          <a:p>
            <a:pPr marL="342900" indent="-342900">
              <a:buClr>
                <a:schemeClr val="tx2"/>
              </a:buClr>
              <a:buAutoNum type="arabicPeriod"/>
            </a:pPr>
            <a:r>
              <a:rPr lang="sr-Cyrl-R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Скакањем у месту неколико пута заредом, зависно од дечје потребе</a:t>
            </a:r>
          </a:p>
          <a:p>
            <a:pPr marL="342900" indent="-342900">
              <a:buClr>
                <a:schemeClr val="tx2"/>
              </a:buClr>
              <a:buAutoNum type="arabicPeriod"/>
            </a:pPr>
            <a:r>
              <a:rPr lang="sr-Cyrl-R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Неким другим начином који иначе умирује дете у тренуцима беса. </a:t>
            </a:r>
            <a:endParaRPr lang="en-US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inbow Minitheme for Marketing by Slidesgo">
  <a:themeElements>
    <a:clrScheme name="Simple Light">
      <a:dk1>
        <a:srgbClr val="33314F"/>
      </a:dk1>
      <a:lt1>
        <a:srgbClr val="FFFFFF"/>
      </a:lt1>
      <a:dk2>
        <a:srgbClr val="A674E1"/>
      </a:dk2>
      <a:lt2>
        <a:srgbClr val="0065CD"/>
      </a:lt2>
      <a:accent1>
        <a:srgbClr val="C7ECEC"/>
      </a:accent1>
      <a:accent2>
        <a:srgbClr val="B10001"/>
      </a:accent2>
      <a:accent3>
        <a:srgbClr val="CC0001"/>
      </a:accent3>
      <a:accent4>
        <a:srgbClr val="FF6600"/>
      </a:accent4>
      <a:accent5>
        <a:srgbClr val="FFCC00"/>
      </a:accent5>
      <a:accent6>
        <a:srgbClr val="33B401"/>
      </a:accent6>
      <a:hlink>
        <a:srgbClr val="3331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390</Words>
  <Application>Microsoft Office PowerPoint</Application>
  <PresentationFormat>On-screen Show (16:9)</PresentationFormat>
  <Paragraphs>28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Nunito</vt:lpstr>
      <vt:lpstr>Fredoka One</vt:lpstr>
      <vt:lpstr>Arial</vt:lpstr>
      <vt:lpstr>Montserrat</vt:lpstr>
      <vt:lpstr>Courier New</vt:lpstr>
      <vt:lpstr>Times New Roman</vt:lpstr>
      <vt:lpstr>Rainbow Minitheme for Marketing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Jovana Stosic</cp:lastModifiedBy>
  <cp:revision>22</cp:revision>
  <dcterms:modified xsi:type="dcterms:W3CDTF">2023-06-01T11:25:47Z</dcterms:modified>
</cp:coreProperties>
</file>